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5"/>
    <p:sldMasterId id="2147486002" r:id="rId6"/>
  </p:sldMasterIdLst>
  <p:notesMasterIdLst>
    <p:notesMasterId r:id="rId47"/>
  </p:notesMasterIdLst>
  <p:handoutMasterIdLst>
    <p:handoutMasterId r:id="rId48"/>
  </p:handoutMasterIdLst>
  <p:sldIdLst>
    <p:sldId id="344" r:id="rId7"/>
    <p:sldId id="340" r:id="rId8"/>
    <p:sldId id="382" r:id="rId9"/>
    <p:sldId id="378" r:id="rId10"/>
    <p:sldId id="379" r:id="rId11"/>
    <p:sldId id="380" r:id="rId12"/>
    <p:sldId id="386" r:id="rId13"/>
    <p:sldId id="381" r:id="rId14"/>
    <p:sldId id="389" r:id="rId15"/>
    <p:sldId id="360" r:id="rId16"/>
    <p:sldId id="358" r:id="rId17"/>
    <p:sldId id="392" r:id="rId18"/>
    <p:sldId id="383" r:id="rId19"/>
    <p:sldId id="393" r:id="rId20"/>
    <p:sldId id="385" r:id="rId21"/>
    <p:sldId id="364" r:id="rId22"/>
    <p:sldId id="384" r:id="rId23"/>
    <p:sldId id="395" r:id="rId24"/>
    <p:sldId id="365" r:id="rId25"/>
    <p:sldId id="367" r:id="rId26"/>
    <p:sldId id="368" r:id="rId27"/>
    <p:sldId id="369" r:id="rId28"/>
    <p:sldId id="376" r:id="rId29"/>
    <p:sldId id="370" r:id="rId30"/>
    <p:sldId id="375" r:id="rId31"/>
    <p:sldId id="371" r:id="rId32"/>
    <p:sldId id="372" r:id="rId33"/>
    <p:sldId id="373" r:id="rId34"/>
    <p:sldId id="374" r:id="rId35"/>
    <p:sldId id="377" r:id="rId36"/>
    <p:sldId id="387" r:id="rId37"/>
    <p:sldId id="388" r:id="rId38"/>
    <p:sldId id="390" r:id="rId39"/>
    <p:sldId id="396" r:id="rId40"/>
    <p:sldId id="397" r:id="rId41"/>
    <p:sldId id="400" r:id="rId42"/>
    <p:sldId id="399" r:id="rId43"/>
    <p:sldId id="335" r:id="rId44"/>
    <p:sldId id="398" r:id="rId45"/>
    <p:sldId id="356" r:id="rId46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5FE364E-9295-438A-85AA-5B06BFFCFBA3}">
          <p14:sldIdLst>
            <p14:sldId id="344"/>
            <p14:sldId id="340"/>
          </p14:sldIdLst>
        </p14:section>
        <p14:section name="Motivation" id="{34D6DD18-B7D4-4873-867E-31E85B3DD95A}">
          <p14:sldIdLst>
            <p14:sldId id="382"/>
          </p14:sldIdLst>
        </p14:section>
        <p14:section name="CI/CD" id="{E7487C69-DF29-4989-A12C-C08CA7B601A7}">
          <p14:sldIdLst>
            <p14:sldId id="378"/>
            <p14:sldId id="379"/>
            <p14:sldId id="380"/>
          </p14:sldIdLst>
        </p14:section>
        <p14:section name="Versioning" id="{4634BE90-C406-4365-9DA3-428DFE5D637B}">
          <p14:sldIdLst>
            <p14:sldId id="386"/>
          </p14:sldIdLst>
        </p14:section>
        <p14:section name="Jenkins" id="{095AB490-3128-4D20-A470-371FFD2EE11E}">
          <p14:sldIdLst>
            <p14:sldId id="381"/>
            <p14:sldId id="389"/>
          </p14:sldIdLst>
        </p14:section>
        <p14:section name="Docker" id="{4D76F352-1E22-4F15-8A41-CABA56FE0DA1}">
          <p14:sldIdLst>
            <p14:sldId id="360"/>
            <p14:sldId id="358"/>
            <p14:sldId id="392"/>
            <p14:sldId id="383"/>
            <p14:sldId id="393"/>
            <p14:sldId id="385"/>
          </p14:sldIdLst>
        </p14:section>
        <p14:section name="Kubernetes" id="{D4E2BEF1-05FD-40F6-98F3-E2A2D5C76477}">
          <p14:sldIdLst>
            <p14:sldId id="364"/>
            <p14:sldId id="384"/>
            <p14:sldId id="395"/>
            <p14:sldId id="365"/>
            <p14:sldId id="367"/>
            <p14:sldId id="368"/>
            <p14:sldId id="369"/>
            <p14:sldId id="376"/>
            <p14:sldId id="370"/>
            <p14:sldId id="375"/>
            <p14:sldId id="371"/>
            <p14:sldId id="372"/>
            <p14:sldId id="373"/>
            <p14:sldId id="374"/>
          </p14:sldIdLst>
        </p14:section>
        <p14:section name="Helm" id="{F1B786CC-FEBA-4932-AD2A-63C48228A3EB}">
          <p14:sldIdLst>
            <p14:sldId id="377"/>
            <p14:sldId id="387"/>
            <p14:sldId id="388"/>
            <p14:sldId id="390"/>
            <p14:sldId id="396"/>
            <p14:sldId id="397"/>
            <p14:sldId id="400"/>
            <p14:sldId id="399"/>
            <p14:sldId id="335"/>
          </p14:sldIdLst>
        </p14:section>
        <p14:section name="Hands-On" id="{2D3C1B5C-37C3-43AB-8820-47C43788E811}">
          <p14:sldIdLst>
            <p14:sldId id="398"/>
          </p14:sldIdLst>
        </p14:section>
        <p14:section name="Conclusion" id="{BD8C7F1C-7E7C-4C94-A9EE-1A7EFA18FB17}">
          <p14:sldIdLst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882"/>
    <a:srgbClr val="00FFD8"/>
    <a:srgbClr val="5C7694"/>
    <a:srgbClr val="002754"/>
    <a:srgbClr val="FFFFFF"/>
    <a:srgbClr val="D4D6E8"/>
    <a:srgbClr val="0095D8"/>
    <a:srgbClr val="94A6CC"/>
    <a:srgbClr val="94A6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10" autoAdjust="0"/>
  </p:normalViewPr>
  <p:slideViewPr>
    <p:cSldViewPr>
      <p:cViewPr varScale="1">
        <p:scale>
          <a:sx n="117" d="100"/>
          <a:sy n="117" d="100"/>
        </p:scale>
        <p:origin x="69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36:38.228" idx="1">
    <p:pos x="10" y="10"/>
    <p:text>Motivation/Ziel des Vortrages einbauen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37:30.202" idx="2">
    <p:pos x="146" y="146"/>
    <p:text>In Punkt 7Jenkins noch mit aufnehmen. Vielleicht auch in der Überschrift</p:text>
    <p:extLst mod="1">
      <p:ext uri="{C676402C-5697-4E1C-873F-D02D1690AC5C}">
        <p15:threadingInfo xmlns:p15="http://schemas.microsoft.com/office/powerpoint/2012/main" timeZoneBias="-60"/>
      </p:ext>
    </p:extLst>
  </p:cm>
  <p:cm authorId="2" dt="2019-12-08T21:43:45.913" idx="3">
    <p:pos x="282" y="282"/>
    <p:text>Vielleicht bringst du CI CD ganz am Anfang um das abstrakte Zielbild zu definieren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50:00.800" idx="4">
    <p:pos x="418" y="418"/>
    <p:text>Vereionisierung von docker images ist ein sehr wichtiges Thema, das solltest du nicht vergessen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0:00.668" idx="5">
    <p:pos x="10" y="10"/>
    <p:text>Bild unterstützt Aussage nicht. Bitte in einer Sprache bleiben,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0:00.668" idx="5">
    <p:pos x="10" y="10"/>
    <p:text>Bild unterstützt Aussage nicht. Bitte in einer Sprache bleiben,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2:52.940" idx="8">
    <p:pos x="146" y="146"/>
    <p:text>Und vielleicht erwähnst du auch noch etwas zur cloud native foundation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2:52.940" idx="8">
    <p:pos x="146" y="146"/>
    <p:text>Und vielleicht erwähnst du auch noch etwas zur cloud native foundation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6:32.156" idx="9">
    <p:pos x="10" y="10"/>
    <p:text>Mh services können auch nur für intern im Cluster verwendet werden, diese Aussage kommt in den Folien nicht ganz rüber </p:text>
    <p:extLst>
      <p:ext uri="{C676402C-5697-4E1C-873F-D02D1690AC5C}">
        <p15:threadingInfo xmlns:p15="http://schemas.microsoft.com/office/powerpoint/2012/main" timeZoneBias="-60"/>
      </p:ext>
    </p:extLst>
  </p:cm>
  <p:cm authorId="2" dt="2019-12-08T21:47:05.214" idx="10">
    <p:pos x="146" y="146"/>
    <p:text>Das Bild zeigt auch noch andere Dinge als nur services, bitte einschränken 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08T21:47:55.901" idx="11">
    <p:pos x="10" y="10"/>
    <p:text>Vielleicht bringst du hier kleine Code schnipsel rein, wenn der Platz passt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ACDCA-319D-4A90-9673-9371B1E4D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2DF13C-61D4-4C91-AD5A-5A5DEB3FC7A6}">
      <dgm:prSet phldrT="[Text]" custT="1"/>
      <dgm:spPr/>
      <dgm:t>
        <a:bodyPr/>
        <a:lstStyle/>
        <a:p>
          <a:r>
            <a:rPr lang="de-DE" sz="900" dirty="0"/>
            <a:t>Checkout</a:t>
          </a:r>
          <a:endParaRPr lang="en-GB" sz="900" dirty="0"/>
        </a:p>
      </dgm:t>
    </dgm:pt>
    <dgm:pt modelId="{007C1316-1C00-4C06-928B-DED107D1D1DF}" type="parTrans" cxnId="{1A135319-48D0-4AB5-96DB-2830E5C82B5F}">
      <dgm:prSet/>
      <dgm:spPr/>
      <dgm:t>
        <a:bodyPr/>
        <a:lstStyle/>
        <a:p>
          <a:endParaRPr lang="en-GB"/>
        </a:p>
      </dgm:t>
    </dgm:pt>
    <dgm:pt modelId="{140B5D69-21C3-420A-B0B5-5E23D36B5E1C}" type="sibTrans" cxnId="{1A135319-48D0-4AB5-96DB-2830E5C82B5F}">
      <dgm:prSet/>
      <dgm:spPr/>
      <dgm:t>
        <a:bodyPr/>
        <a:lstStyle/>
        <a:p>
          <a:endParaRPr lang="en-GB"/>
        </a:p>
      </dgm:t>
    </dgm:pt>
    <dgm:pt modelId="{2DEF5F9A-CF83-4E02-A9A9-D2E71CEB8F38}">
      <dgm:prSet phldrT="[Text]" custT="1"/>
      <dgm:spPr/>
      <dgm:t>
        <a:bodyPr/>
        <a:lstStyle/>
        <a:p>
          <a:r>
            <a:rPr lang="de-DE" sz="900" dirty="0"/>
            <a:t>Build App</a:t>
          </a:r>
          <a:endParaRPr lang="en-GB" sz="900" dirty="0"/>
        </a:p>
      </dgm:t>
    </dgm:pt>
    <dgm:pt modelId="{DDEFAA1C-6B43-4684-96D3-DD221E6AB28D}" type="parTrans" cxnId="{1600C0F7-7E1D-4321-81FF-34F9889DF43C}">
      <dgm:prSet/>
      <dgm:spPr/>
      <dgm:t>
        <a:bodyPr/>
        <a:lstStyle/>
        <a:p>
          <a:endParaRPr lang="en-GB"/>
        </a:p>
      </dgm:t>
    </dgm:pt>
    <dgm:pt modelId="{30BB9110-78FF-455C-9DE7-E42949CE6030}" type="sibTrans" cxnId="{1600C0F7-7E1D-4321-81FF-34F9889DF43C}">
      <dgm:prSet/>
      <dgm:spPr/>
      <dgm:t>
        <a:bodyPr/>
        <a:lstStyle/>
        <a:p>
          <a:endParaRPr lang="en-GB"/>
        </a:p>
      </dgm:t>
    </dgm:pt>
    <dgm:pt modelId="{0A8434B2-FA0B-4F44-A512-ED97C6221C6E}">
      <dgm:prSet phldrT="[Text]" custT="1"/>
      <dgm:spPr/>
      <dgm:t>
        <a:bodyPr/>
        <a:lstStyle/>
        <a:p>
          <a:r>
            <a:rPr lang="de-DE" sz="900" dirty="0"/>
            <a:t>Test</a:t>
          </a:r>
          <a:endParaRPr lang="en-GB" sz="900" dirty="0"/>
        </a:p>
      </dgm:t>
    </dgm:pt>
    <dgm:pt modelId="{61C2A915-CF5F-4A07-8F1D-B4654304CFB1}" type="parTrans" cxnId="{BD001B20-DF98-41BE-9FAA-701645012DA6}">
      <dgm:prSet/>
      <dgm:spPr/>
      <dgm:t>
        <a:bodyPr/>
        <a:lstStyle/>
        <a:p>
          <a:endParaRPr lang="en-GB"/>
        </a:p>
      </dgm:t>
    </dgm:pt>
    <dgm:pt modelId="{38E516D1-F8F2-421B-BD52-CEFDE363B9BF}" type="sibTrans" cxnId="{BD001B20-DF98-41BE-9FAA-701645012DA6}">
      <dgm:prSet/>
      <dgm:spPr/>
      <dgm:t>
        <a:bodyPr/>
        <a:lstStyle/>
        <a:p>
          <a:endParaRPr lang="en-GB"/>
        </a:p>
      </dgm:t>
    </dgm:pt>
    <dgm:pt modelId="{61FBBAC2-707B-42EE-9F8A-4D038F95608B}">
      <dgm:prSet phldrT="[Text]" custT="1"/>
      <dgm:spPr/>
      <dgm:t>
        <a:bodyPr/>
        <a:lstStyle/>
        <a:p>
          <a:r>
            <a:rPr lang="de-DE" sz="900" dirty="0"/>
            <a:t>Version </a:t>
          </a:r>
          <a:r>
            <a:rPr lang="de-DE" sz="900" dirty="0" err="1"/>
            <a:t>Artifacts</a:t>
          </a:r>
          <a:endParaRPr lang="en-GB" sz="900" dirty="0"/>
        </a:p>
      </dgm:t>
    </dgm:pt>
    <dgm:pt modelId="{4B3CBD8A-E3E1-434A-A984-7A8711B5312A}" type="parTrans" cxnId="{C8492FF1-99B9-49DD-A22E-8AEF40647D61}">
      <dgm:prSet/>
      <dgm:spPr/>
      <dgm:t>
        <a:bodyPr/>
        <a:lstStyle/>
        <a:p>
          <a:endParaRPr lang="en-GB"/>
        </a:p>
      </dgm:t>
    </dgm:pt>
    <dgm:pt modelId="{89239105-8746-4FF4-B376-44A1695BEE24}" type="sibTrans" cxnId="{C8492FF1-99B9-49DD-A22E-8AEF40647D61}">
      <dgm:prSet/>
      <dgm:spPr/>
      <dgm:t>
        <a:bodyPr/>
        <a:lstStyle/>
        <a:p>
          <a:endParaRPr lang="en-GB"/>
        </a:p>
      </dgm:t>
    </dgm:pt>
    <dgm:pt modelId="{B89254FA-C1D2-418A-837C-F09F95DD3AC3}">
      <dgm:prSet phldrT="[Text]" custT="1"/>
      <dgm:spPr/>
      <dgm:t>
        <a:bodyPr/>
        <a:lstStyle/>
        <a:p>
          <a:r>
            <a:rPr lang="de-DE" sz="900" dirty="0"/>
            <a:t>Build Image</a:t>
          </a:r>
        </a:p>
      </dgm:t>
    </dgm:pt>
    <dgm:pt modelId="{BB4F7C7B-DEE5-48AA-BCD4-E5B4A19A10F3}" type="parTrans" cxnId="{3B8DDA96-0F5F-4D91-9FEE-64D6F9CC216C}">
      <dgm:prSet/>
      <dgm:spPr/>
      <dgm:t>
        <a:bodyPr/>
        <a:lstStyle/>
        <a:p>
          <a:endParaRPr lang="en-GB"/>
        </a:p>
      </dgm:t>
    </dgm:pt>
    <dgm:pt modelId="{BB1641D7-0551-41E5-A5A8-908F08F5B40F}" type="sibTrans" cxnId="{3B8DDA96-0F5F-4D91-9FEE-64D6F9CC216C}">
      <dgm:prSet/>
      <dgm:spPr/>
      <dgm:t>
        <a:bodyPr/>
        <a:lstStyle/>
        <a:p>
          <a:endParaRPr lang="en-GB"/>
        </a:p>
      </dgm:t>
    </dgm:pt>
    <dgm:pt modelId="{DF03F767-3E8F-4F14-ACDD-46682BE9C408}">
      <dgm:prSet phldrT="[Text]" custT="1"/>
      <dgm:spPr/>
      <dgm:t>
        <a:bodyPr/>
        <a:lstStyle/>
        <a:p>
          <a:r>
            <a:rPr lang="de-DE" sz="900" dirty="0"/>
            <a:t>Archive Image</a:t>
          </a:r>
        </a:p>
      </dgm:t>
    </dgm:pt>
    <dgm:pt modelId="{8FCDF444-663B-48F8-BA9A-C0AC33A4FE46}" type="parTrans" cxnId="{3C75FEA6-5530-4F00-AE18-F671A84E2B4B}">
      <dgm:prSet/>
      <dgm:spPr/>
      <dgm:t>
        <a:bodyPr/>
        <a:lstStyle/>
        <a:p>
          <a:endParaRPr lang="en-GB"/>
        </a:p>
      </dgm:t>
    </dgm:pt>
    <dgm:pt modelId="{D0B60124-689F-4278-8B53-761B8660E6DF}" type="sibTrans" cxnId="{3C75FEA6-5530-4F00-AE18-F671A84E2B4B}">
      <dgm:prSet/>
      <dgm:spPr/>
      <dgm:t>
        <a:bodyPr/>
        <a:lstStyle/>
        <a:p>
          <a:endParaRPr lang="en-GB"/>
        </a:p>
      </dgm:t>
    </dgm:pt>
    <dgm:pt modelId="{6381A2DB-05DA-4C7D-BAE3-F0A34911F193}">
      <dgm:prSet phldrT="[Text]" custT="1"/>
      <dgm:spPr/>
      <dgm:t>
        <a:bodyPr/>
        <a:lstStyle/>
        <a:p>
          <a:r>
            <a:rPr lang="de-DE" sz="900" dirty="0"/>
            <a:t>Deployment</a:t>
          </a:r>
        </a:p>
      </dgm:t>
    </dgm:pt>
    <dgm:pt modelId="{28AAACD0-97AA-4CC7-8820-4F55C310D74A}" type="parTrans" cxnId="{5866CF18-3850-4A99-B3F0-AE626DB4CDD1}">
      <dgm:prSet/>
      <dgm:spPr/>
      <dgm:t>
        <a:bodyPr/>
        <a:lstStyle/>
        <a:p>
          <a:endParaRPr lang="en-GB"/>
        </a:p>
      </dgm:t>
    </dgm:pt>
    <dgm:pt modelId="{D84D1E14-C38A-4771-8E8B-CE02114210F6}" type="sibTrans" cxnId="{5866CF18-3850-4A99-B3F0-AE626DB4CDD1}">
      <dgm:prSet/>
      <dgm:spPr/>
      <dgm:t>
        <a:bodyPr/>
        <a:lstStyle/>
        <a:p>
          <a:endParaRPr lang="en-GB"/>
        </a:p>
      </dgm:t>
    </dgm:pt>
    <dgm:pt modelId="{2DFB3C44-16FD-44C3-9530-66954C71EC92}">
      <dgm:prSet phldrT="[Text]" custT="1"/>
      <dgm:spPr/>
      <dgm:t>
        <a:bodyPr/>
        <a:lstStyle/>
        <a:p>
          <a:r>
            <a:rPr lang="de-DE" sz="900" dirty="0"/>
            <a:t>End-</a:t>
          </a:r>
          <a:r>
            <a:rPr lang="de-DE" sz="900" dirty="0" err="1"/>
            <a:t>to</a:t>
          </a:r>
          <a:r>
            <a:rPr lang="de-DE" sz="900" dirty="0"/>
            <a:t>-end Test</a:t>
          </a:r>
        </a:p>
      </dgm:t>
    </dgm:pt>
    <dgm:pt modelId="{69B87A0A-F68A-48A7-ABB9-F5303224F9D9}" type="parTrans" cxnId="{E090C8DE-A56F-4D28-8930-96FF23BCE884}">
      <dgm:prSet/>
      <dgm:spPr/>
      <dgm:t>
        <a:bodyPr/>
        <a:lstStyle/>
        <a:p>
          <a:endParaRPr lang="en-GB"/>
        </a:p>
      </dgm:t>
    </dgm:pt>
    <dgm:pt modelId="{D8BB6B1E-1E0F-4644-87C4-BD669B1F5855}" type="sibTrans" cxnId="{E090C8DE-A56F-4D28-8930-96FF23BCE884}">
      <dgm:prSet/>
      <dgm:spPr/>
      <dgm:t>
        <a:bodyPr/>
        <a:lstStyle/>
        <a:p>
          <a:endParaRPr lang="en-GB"/>
        </a:p>
      </dgm:t>
    </dgm:pt>
    <dgm:pt modelId="{CDEA3A0F-795E-4848-BC7E-83C4D6654D99}">
      <dgm:prSet phldrT="[Text]" custT="1"/>
      <dgm:spPr/>
      <dgm:t>
        <a:bodyPr/>
        <a:lstStyle/>
        <a:p>
          <a:r>
            <a:rPr lang="de-DE" sz="900" dirty="0"/>
            <a:t>Monitoring (Rollback)</a:t>
          </a:r>
        </a:p>
      </dgm:t>
    </dgm:pt>
    <dgm:pt modelId="{17BDD9D5-5445-49E6-85C8-F353C07F346A}" type="parTrans" cxnId="{775CC5A4-D3A3-4721-8614-020C9C61C16F}">
      <dgm:prSet/>
      <dgm:spPr/>
      <dgm:t>
        <a:bodyPr/>
        <a:lstStyle/>
        <a:p>
          <a:endParaRPr lang="en-GB"/>
        </a:p>
      </dgm:t>
    </dgm:pt>
    <dgm:pt modelId="{3CC333CF-7B4B-4F91-A1DC-FD8A2C455C85}" type="sibTrans" cxnId="{775CC5A4-D3A3-4721-8614-020C9C61C16F}">
      <dgm:prSet/>
      <dgm:spPr/>
      <dgm:t>
        <a:bodyPr/>
        <a:lstStyle/>
        <a:p>
          <a:endParaRPr lang="en-GB"/>
        </a:p>
      </dgm:t>
    </dgm:pt>
    <dgm:pt modelId="{59D97876-3DFB-4F98-A8B3-40F4055C3FCA}" type="pres">
      <dgm:prSet presAssocID="{B2DACDCA-319D-4A90-9673-9371B1E4D4DF}" presName="Name0" presStyleCnt="0">
        <dgm:presLayoutVars>
          <dgm:dir/>
          <dgm:resizeHandles val="exact"/>
        </dgm:presLayoutVars>
      </dgm:prSet>
      <dgm:spPr/>
    </dgm:pt>
    <dgm:pt modelId="{069852B0-BD0C-4D5A-A04F-0C2744FFBF0C}" type="pres">
      <dgm:prSet presAssocID="{B2DACDCA-319D-4A90-9673-9371B1E4D4DF}" presName="arrow" presStyleLbl="bgShp" presStyleIdx="0" presStyleCnt="1" custScaleY="30044"/>
      <dgm:spPr/>
    </dgm:pt>
    <dgm:pt modelId="{1B01B114-054E-44C7-934B-39DA4A1792BF}" type="pres">
      <dgm:prSet presAssocID="{B2DACDCA-319D-4A90-9673-9371B1E4D4DF}" presName="points" presStyleCnt="0"/>
      <dgm:spPr/>
    </dgm:pt>
    <dgm:pt modelId="{469F445B-AEC0-4B94-ABF9-7BC701758B4A}" type="pres">
      <dgm:prSet presAssocID="{9F2DF13C-61D4-4C91-AD5A-5A5DEB3FC7A6}" presName="compositeA" presStyleCnt="0"/>
      <dgm:spPr/>
    </dgm:pt>
    <dgm:pt modelId="{E135BB01-318D-43F2-973B-35072B01DAF6}" type="pres">
      <dgm:prSet presAssocID="{9F2DF13C-61D4-4C91-AD5A-5A5DEB3FC7A6}" presName="textA" presStyleLbl="revTx" presStyleIdx="0" presStyleCnt="9" custScaleX="194935" custLinFactNeighborX="-264" custLinFactNeighborY="14979">
        <dgm:presLayoutVars>
          <dgm:bulletEnabled val="1"/>
        </dgm:presLayoutVars>
      </dgm:prSet>
      <dgm:spPr/>
    </dgm:pt>
    <dgm:pt modelId="{E89F050E-5FD3-4C12-B3D4-CD423FC7E7A9}" type="pres">
      <dgm:prSet presAssocID="{9F2DF13C-61D4-4C91-AD5A-5A5DEB3FC7A6}" presName="circleA" presStyleLbl="node1" presStyleIdx="0" presStyleCnt="9"/>
      <dgm:spPr/>
    </dgm:pt>
    <dgm:pt modelId="{9568FCDE-3136-403C-8C2C-DFE6716C6446}" type="pres">
      <dgm:prSet presAssocID="{9F2DF13C-61D4-4C91-AD5A-5A5DEB3FC7A6}" presName="spaceA" presStyleCnt="0"/>
      <dgm:spPr/>
    </dgm:pt>
    <dgm:pt modelId="{A92AE8EA-9556-4E87-8B6B-21A12881E0DB}" type="pres">
      <dgm:prSet presAssocID="{140B5D69-21C3-420A-B0B5-5E23D36B5E1C}" presName="space" presStyleCnt="0"/>
      <dgm:spPr/>
    </dgm:pt>
    <dgm:pt modelId="{5573F3FE-7C38-42E7-9445-93D3FEABC8C1}" type="pres">
      <dgm:prSet presAssocID="{2DEF5F9A-CF83-4E02-A9A9-D2E71CEB8F38}" presName="compositeB" presStyleCnt="0"/>
      <dgm:spPr/>
    </dgm:pt>
    <dgm:pt modelId="{EB4361AD-36EB-4461-BEC3-B3CC27E2F780}" type="pres">
      <dgm:prSet presAssocID="{2DEF5F9A-CF83-4E02-A9A9-D2E71CEB8F38}" presName="textB" presStyleLbl="revTx" presStyleIdx="1" presStyleCnt="9" custScaleX="194935" custLinFactNeighborX="2544" custLinFactNeighborY="-15023">
        <dgm:presLayoutVars>
          <dgm:bulletEnabled val="1"/>
        </dgm:presLayoutVars>
      </dgm:prSet>
      <dgm:spPr/>
    </dgm:pt>
    <dgm:pt modelId="{C57D2A5B-A861-465B-9586-B2FA9BD70C40}" type="pres">
      <dgm:prSet presAssocID="{2DEF5F9A-CF83-4E02-A9A9-D2E71CEB8F38}" presName="circleB" presStyleLbl="node1" presStyleIdx="1" presStyleCnt="9"/>
      <dgm:spPr/>
    </dgm:pt>
    <dgm:pt modelId="{92A6AA86-5E18-41BF-AEB3-734E97294CD7}" type="pres">
      <dgm:prSet presAssocID="{2DEF5F9A-CF83-4E02-A9A9-D2E71CEB8F38}" presName="spaceB" presStyleCnt="0"/>
      <dgm:spPr/>
    </dgm:pt>
    <dgm:pt modelId="{01E502D6-3D83-48CE-B98B-B84C6A35A991}" type="pres">
      <dgm:prSet presAssocID="{30BB9110-78FF-455C-9DE7-E42949CE6030}" presName="space" presStyleCnt="0"/>
      <dgm:spPr/>
    </dgm:pt>
    <dgm:pt modelId="{E79718C8-ECB1-4B8F-AE69-EE3211DA91D0}" type="pres">
      <dgm:prSet presAssocID="{0A8434B2-FA0B-4F44-A512-ED97C6221C6E}" presName="compositeA" presStyleCnt="0"/>
      <dgm:spPr/>
    </dgm:pt>
    <dgm:pt modelId="{A594E0AE-8E8A-4511-B6B1-226EBBF3ACE7}" type="pres">
      <dgm:prSet presAssocID="{0A8434B2-FA0B-4F44-A512-ED97C6221C6E}" presName="textA" presStyleLbl="revTx" presStyleIdx="2" presStyleCnt="9" custScaleX="194935" custLinFactNeighborX="-2456" custLinFactNeighborY="14979">
        <dgm:presLayoutVars>
          <dgm:bulletEnabled val="1"/>
        </dgm:presLayoutVars>
      </dgm:prSet>
      <dgm:spPr/>
    </dgm:pt>
    <dgm:pt modelId="{317C3A4B-0FC4-437D-80BD-2AFD303A3C64}" type="pres">
      <dgm:prSet presAssocID="{0A8434B2-FA0B-4F44-A512-ED97C6221C6E}" presName="circleA" presStyleLbl="node1" presStyleIdx="2" presStyleCnt="9"/>
      <dgm:spPr/>
    </dgm:pt>
    <dgm:pt modelId="{CED49E6C-1722-4478-A200-C3A985CC97CB}" type="pres">
      <dgm:prSet presAssocID="{0A8434B2-FA0B-4F44-A512-ED97C6221C6E}" presName="spaceA" presStyleCnt="0"/>
      <dgm:spPr/>
    </dgm:pt>
    <dgm:pt modelId="{507D49DB-9EF5-44ED-BC15-42E5D2EECA42}" type="pres">
      <dgm:prSet presAssocID="{38E516D1-F8F2-421B-BD52-CEFDE363B9BF}" presName="space" presStyleCnt="0"/>
      <dgm:spPr/>
    </dgm:pt>
    <dgm:pt modelId="{61BE34CD-2693-4220-B942-EEFC08A8634A}" type="pres">
      <dgm:prSet presAssocID="{61FBBAC2-707B-42EE-9F8A-4D038F95608B}" presName="compositeB" presStyleCnt="0"/>
      <dgm:spPr/>
    </dgm:pt>
    <dgm:pt modelId="{0425D993-85E0-47D1-8E32-AB69E744AAE0}" type="pres">
      <dgm:prSet presAssocID="{61FBBAC2-707B-42EE-9F8A-4D038F95608B}" presName="textB" presStyleLbl="revTx" presStyleIdx="3" presStyleCnt="9" custScaleX="194935" custLinFactNeighborX="2544" custLinFactNeighborY="-15023">
        <dgm:presLayoutVars>
          <dgm:bulletEnabled val="1"/>
        </dgm:presLayoutVars>
      </dgm:prSet>
      <dgm:spPr/>
    </dgm:pt>
    <dgm:pt modelId="{6619D199-4850-4836-9FAC-9F43AE9566F2}" type="pres">
      <dgm:prSet presAssocID="{61FBBAC2-707B-42EE-9F8A-4D038F95608B}" presName="circleB" presStyleLbl="node1" presStyleIdx="3" presStyleCnt="9"/>
      <dgm:spPr/>
    </dgm:pt>
    <dgm:pt modelId="{43016904-0E9F-4A99-92A0-0B387554EF43}" type="pres">
      <dgm:prSet presAssocID="{61FBBAC2-707B-42EE-9F8A-4D038F95608B}" presName="spaceB" presStyleCnt="0"/>
      <dgm:spPr/>
    </dgm:pt>
    <dgm:pt modelId="{B9A8CE14-4857-4DDA-9746-AC12AACB7BAD}" type="pres">
      <dgm:prSet presAssocID="{89239105-8746-4FF4-B376-44A1695BEE24}" presName="space" presStyleCnt="0"/>
      <dgm:spPr/>
    </dgm:pt>
    <dgm:pt modelId="{46EC7944-1269-4C25-8481-49C4A4273C8D}" type="pres">
      <dgm:prSet presAssocID="{B89254FA-C1D2-418A-837C-F09F95DD3AC3}" presName="compositeA" presStyleCnt="0"/>
      <dgm:spPr/>
    </dgm:pt>
    <dgm:pt modelId="{C48FF3B5-6986-4196-AD89-49F63543C973}" type="pres">
      <dgm:prSet presAssocID="{B89254FA-C1D2-418A-837C-F09F95DD3AC3}" presName="textA" presStyleLbl="revTx" presStyleIdx="4" presStyleCnt="9" custScaleX="194935" custLinFactNeighborX="-2456" custLinFactNeighborY="14979">
        <dgm:presLayoutVars>
          <dgm:bulletEnabled val="1"/>
        </dgm:presLayoutVars>
      </dgm:prSet>
      <dgm:spPr/>
    </dgm:pt>
    <dgm:pt modelId="{45D0C5FA-BF4C-4E25-93F0-F09D6583E31D}" type="pres">
      <dgm:prSet presAssocID="{B89254FA-C1D2-418A-837C-F09F95DD3AC3}" presName="circleA" presStyleLbl="node1" presStyleIdx="4" presStyleCnt="9"/>
      <dgm:spPr/>
    </dgm:pt>
    <dgm:pt modelId="{A1D30E88-C965-4A55-95BB-D7149E4BD64F}" type="pres">
      <dgm:prSet presAssocID="{B89254FA-C1D2-418A-837C-F09F95DD3AC3}" presName="spaceA" presStyleCnt="0"/>
      <dgm:spPr/>
    </dgm:pt>
    <dgm:pt modelId="{5509042F-0B9D-424E-8834-A242DAD8FD5A}" type="pres">
      <dgm:prSet presAssocID="{BB1641D7-0551-41E5-A5A8-908F08F5B40F}" presName="space" presStyleCnt="0"/>
      <dgm:spPr/>
    </dgm:pt>
    <dgm:pt modelId="{508987B6-9343-43D6-A793-27D41F366B49}" type="pres">
      <dgm:prSet presAssocID="{DF03F767-3E8F-4F14-ACDD-46682BE9C408}" presName="compositeB" presStyleCnt="0"/>
      <dgm:spPr/>
    </dgm:pt>
    <dgm:pt modelId="{FBDDB5FC-4486-407B-97FC-F2071E7D23B1}" type="pres">
      <dgm:prSet presAssocID="{DF03F767-3E8F-4F14-ACDD-46682BE9C408}" presName="textB" presStyleLbl="revTx" presStyleIdx="5" presStyleCnt="9" custScaleX="194935" custLinFactNeighborX="2544" custLinFactNeighborY="-15023">
        <dgm:presLayoutVars>
          <dgm:bulletEnabled val="1"/>
        </dgm:presLayoutVars>
      </dgm:prSet>
      <dgm:spPr/>
    </dgm:pt>
    <dgm:pt modelId="{25C7EE58-82FC-4ECF-AE8A-ABECA1D124C8}" type="pres">
      <dgm:prSet presAssocID="{DF03F767-3E8F-4F14-ACDD-46682BE9C408}" presName="circleB" presStyleLbl="node1" presStyleIdx="5" presStyleCnt="9"/>
      <dgm:spPr/>
    </dgm:pt>
    <dgm:pt modelId="{EAD7F1DA-D19A-4A9E-9954-72631C3330D9}" type="pres">
      <dgm:prSet presAssocID="{DF03F767-3E8F-4F14-ACDD-46682BE9C408}" presName="spaceB" presStyleCnt="0"/>
      <dgm:spPr/>
    </dgm:pt>
    <dgm:pt modelId="{2FEFC668-F656-4C68-8749-9C769829931D}" type="pres">
      <dgm:prSet presAssocID="{D0B60124-689F-4278-8B53-761B8660E6DF}" presName="space" presStyleCnt="0"/>
      <dgm:spPr/>
    </dgm:pt>
    <dgm:pt modelId="{88C9AA65-A15B-4D0C-8123-FC70D19D1809}" type="pres">
      <dgm:prSet presAssocID="{6381A2DB-05DA-4C7D-BAE3-F0A34911F193}" presName="compositeA" presStyleCnt="0"/>
      <dgm:spPr/>
    </dgm:pt>
    <dgm:pt modelId="{D0230B0B-475E-4EAB-B0B4-E4972FF0BCBE}" type="pres">
      <dgm:prSet presAssocID="{6381A2DB-05DA-4C7D-BAE3-F0A34911F193}" presName="textA" presStyleLbl="revTx" presStyleIdx="6" presStyleCnt="9" custScaleX="194935" custLinFactNeighborX="-2456" custLinFactNeighborY="14979">
        <dgm:presLayoutVars>
          <dgm:bulletEnabled val="1"/>
        </dgm:presLayoutVars>
      </dgm:prSet>
      <dgm:spPr/>
    </dgm:pt>
    <dgm:pt modelId="{A6317B00-2F2E-4987-94C3-3BCCF3E6D30D}" type="pres">
      <dgm:prSet presAssocID="{6381A2DB-05DA-4C7D-BAE3-F0A34911F193}" presName="circleA" presStyleLbl="node1" presStyleIdx="6" presStyleCnt="9"/>
      <dgm:spPr/>
    </dgm:pt>
    <dgm:pt modelId="{F32A6CBD-CEFB-4CCB-94A7-BAE1E86413C4}" type="pres">
      <dgm:prSet presAssocID="{6381A2DB-05DA-4C7D-BAE3-F0A34911F193}" presName="spaceA" presStyleCnt="0"/>
      <dgm:spPr/>
    </dgm:pt>
    <dgm:pt modelId="{2FF75562-9E63-47C2-B2B4-2A209AEC2D29}" type="pres">
      <dgm:prSet presAssocID="{D84D1E14-C38A-4771-8E8B-CE02114210F6}" presName="space" presStyleCnt="0"/>
      <dgm:spPr/>
    </dgm:pt>
    <dgm:pt modelId="{05E1CA98-0579-432D-AFBC-2537A3A0F333}" type="pres">
      <dgm:prSet presAssocID="{2DFB3C44-16FD-44C3-9530-66954C71EC92}" presName="compositeB" presStyleCnt="0"/>
      <dgm:spPr/>
    </dgm:pt>
    <dgm:pt modelId="{C09AE9AF-2375-40ED-804A-30DF5815CDD7}" type="pres">
      <dgm:prSet presAssocID="{2DFB3C44-16FD-44C3-9530-66954C71EC92}" presName="textB" presStyleLbl="revTx" presStyleIdx="7" presStyleCnt="9" custScaleX="194935" custLinFactNeighborX="2544" custLinFactNeighborY="-15023">
        <dgm:presLayoutVars>
          <dgm:bulletEnabled val="1"/>
        </dgm:presLayoutVars>
      </dgm:prSet>
      <dgm:spPr/>
    </dgm:pt>
    <dgm:pt modelId="{81E1AD23-CAE0-4977-80DA-8483A2689E32}" type="pres">
      <dgm:prSet presAssocID="{2DFB3C44-16FD-44C3-9530-66954C71EC92}" presName="circleB" presStyleLbl="node1" presStyleIdx="7" presStyleCnt="9"/>
      <dgm:spPr/>
    </dgm:pt>
    <dgm:pt modelId="{BD1066F4-2609-4E69-A5E4-8AC747672470}" type="pres">
      <dgm:prSet presAssocID="{2DFB3C44-16FD-44C3-9530-66954C71EC92}" presName="spaceB" presStyleCnt="0"/>
      <dgm:spPr/>
    </dgm:pt>
    <dgm:pt modelId="{32753D9C-F624-4937-B4FA-7B57FBB1E61D}" type="pres">
      <dgm:prSet presAssocID="{D8BB6B1E-1E0F-4644-87C4-BD669B1F5855}" presName="space" presStyleCnt="0"/>
      <dgm:spPr/>
    </dgm:pt>
    <dgm:pt modelId="{C1A12F5A-2AF7-4672-A480-D18002E97072}" type="pres">
      <dgm:prSet presAssocID="{CDEA3A0F-795E-4848-BC7E-83C4D6654D99}" presName="compositeA" presStyleCnt="0"/>
      <dgm:spPr/>
    </dgm:pt>
    <dgm:pt modelId="{13FC68EB-A1F4-44D9-B25B-9F953AC5B6AC}" type="pres">
      <dgm:prSet presAssocID="{CDEA3A0F-795E-4848-BC7E-83C4D6654D99}" presName="textA" presStyleLbl="revTx" presStyleIdx="8" presStyleCnt="9" custScaleX="194935" custLinFactNeighborX="-2456" custLinFactNeighborY="14979">
        <dgm:presLayoutVars>
          <dgm:bulletEnabled val="1"/>
        </dgm:presLayoutVars>
      </dgm:prSet>
      <dgm:spPr/>
    </dgm:pt>
    <dgm:pt modelId="{6DBB8EC6-A782-458D-BAB4-9BAEC690EAC2}" type="pres">
      <dgm:prSet presAssocID="{CDEA3A0F-795E-4848-BC7E-83C4D6654D99}" presName="circleA" presStyleLbl="node1" presStyleIdx="8" presStyleCnt="9"/>
      <dgm:spPr/>
    </dgm:pt>
    <dgm:pt modelId="{CE8D6236-EDBB-4E37-A2B2-FF5B6A055D09}" type="pres">
      <dgm:prSet presAssocID="{CDEA3A0F-795E-4848-BC7E-83C4D6654D99}" presName="spaceA" presStyleCnt="0"/>
      <dgm:spPr/>
    </dgm:pt>
  </dgm:ptLst>
  <dgm:cxnLst>
    <dgm:cxn modelId="{1C362703-00D0-453D-9A2B-C66F7AEACDE6}" type="presOf" srcId="{2DEF5F9A-CF83-4E02-A9A9-D2E71CEB8F38}" destId="{EB4361AD-36EB-4461-BEC3-B3CC27E2F780}" srcOrd="0" destOrd="0" presId="urn:microsoft.com/office/officeart/2005/8/layout/hProcess11"/>
    <dgm:cxn modelId="{5866CF18-3850-4A99-B3F0-AE626DB4CDD1}" srcId="{B2DACDCA-319D-4A90-9673-9371B1E4D4DF}" destId="{6381A2DB-05DA-4C7D-BAE3-F0A34911F193}" srcOrd="6" destOrd="0" parTransId="{28AAACD0-97AA-4CC7-8820-4F55C310D74A}" sibTransId="{D84D1E14-C38A-4771-8E8B-CE02114210F6}"/>
    <dgm:cxn modelId="{1A135319-48D0-4AB5-96DB-2830E5C82B5F}" srcId="{B2DACDCA-319D-4A90-9673-9371B1E4D4DF}" destId="{9F2DF13C-61D4-4C91-AD5A-5A5DEB3FC7A6}" srcOrd="0" destOrd="0" parTransId="{007C1316-1C00-4C06-928B-DED107D1D1DF}" sibTransId="{140B5D69-21C3-420A-B0B5-5E23D36B5E1C}"/>
    <dgm:cxn modelId="{2A23551F-4C0F-4BF3-B4B8-51A8DF9A4797}" type="presOf" srcId="{B89254FA-C1D2-418A-837C-F09F95DD3AC3}" destId="{C48FF3B5-6986-4196-AD89-49F63543C973}" srcOrd="0" destOrd="0" presId="urn:microsoft.com/office/officeart/2005/8/layout/hProcess11"/>
    <dgm:cxn modelId="{BD001B20-DF98-41BE-9FAA-701645012DA6}" srcId="{B2DACDCA-319D-4A90-9673-9371B1E4D4DF}" destId="{0A8434B2-FA0B-4F44-A512-ED97C6221C6E}" srcOrd="2" destOrd="0" parTransId="{61C2A915-CF5F-4A07-8F1D-B4654304CFB1}" sibTransId="{38E516D1-F8F2-421B-BD52-CEFDE363B9BF}"/>
    <dgm:cxn modelId="{B86F2932-A822-4912-B3A4-D68BBA89D9EC}" type="presOf" srcId="{B2DACDCA-319D-4A90-9673-9371B1E4D4DF}" destId="{59D97876-3DFB-4F98-A8B3-40F4055C3FCA}" srcOrd="0" destOrd="0" presId="urn:microsoft.com/office/officeart/2005/8/layout/hProcess11"/>
    <dgm:cxn modelId="{B89D273C-479B-4AA5-B991-D1B543C225B0}" type="presOf" srcId="{2DFB3C44-16FD-44C3-9530-66954C71EC92}" destId="{C09AE9AF-2375-40ED-804A-30DF5815CDD7}" srcOrd="0" destOrd="0" presId="urn:microsoft.com/office/officeart/2005/8/layout/hProcess11"/>
    <dgm:cxn modelId="{06AB6676-B78B-44DF-AAB2-DBBB402CDE67}" type="presOf" srcId="{61FBBAC2-707B-42EE-9F8A-4D038F95608B}" destId="{0425D993-85E0-47D1-8E32-AB69E744AAE0}" srcOrd="0" destOrd="0" presId="urn:microsoft.com/office/officeart/2005/8/layout/hProcess11"/>
    <dgm:cxn modelId="{91F1F778-9466-47D9-A8AB-6EAB2C66F4B7}" type="presOf" srcId="{0A8434B2-FA0B-4F44-A512-ED97C6221C6E}" destId="{A594E0AE-8E8A-4511-B6B1-226EBBF3ACE7}" srcOrd="0" destOrd="0" presId="urn:microsoft.com/office/officeart/2005/8/layout/hProcess11"/>
    <dgm:cxn modelId="{3B8DDA96-0F5F-4D91-9FEE-64D6F9CC216C}" srcId="{B2DACDCA-319D-4A90-9673-9371B1E4D4DF}" destId="{B89254FA-C1D2-418A-837C-F09F95DD3AC3}" srcOrd="4" destOrd="0" parTransId="{BB4F7C7B-DEE5-48AA-BCD4-E5B4A19A10F3}" sibTransId="{BB1641D7-0551-41E5-A5A8-908F08F5B40F}"/>
    <dgm:cxn modelId="{775CC5A4-D3A3-4721-8614-020C9C61C16F}" srcId="{B2DACDCA-319D-4A90-9673-9371B1E4D4DF}" destId="{CDEA3A0F-795E-4848-BC7E-83C4D6654D99}" srcOrd="8" destOrd="0" parTransId="{17BDD9D5-5445-49E6-85C8-F353C07F346A}" sibTransId="{3CC333CF-7B4B-4F91-A1DC-FD8A2C455C85}"/>
    <dgm:cxn modelId="{3C75FEA6-5530-4F00-AE18-F671A84E2B4B}" srcId="{B2DACDCA-319D-4A90-9673-9371B1E4D4DF}" destId="{DF03F767-3E8F-4F14-ACDD-46682BE9C408}" srcOrd="5" destOrd="0" parTransId="{8FCDF444-663B-48F8-BA9A-C0AC33A4FE46}" sibTransId="{D0B60124-689F-4278-8B53-761B8660E6DF}"/>
    <dgm:cxn modelId="{F9BA9BB2-741C-4710-8F9D-2AA336043BC2}" type="presOf" srcId="{CDEA3A0F-795E-4848-BC7E-83C4D6654D99}" destId="{13FC68EB-A1F4-44D9-B25B-9F953AC5B6AC}" srcOrd="0" destOrd="0" presId="urn:microsoft.com/office/officeart/2005/8/layout/hProcess11"/>
    <dgm:cxn modelId="{D7F881BE-A663-4E26-AD28-5FED273C2DAD}" type="presOf" srcId="{6381A2DB-05DA-4C7D-BAE3-F0A34911F193}" destId="{D0230B0B-475E-4EAB-B0B4-E4972FF0BCBE}" srcOrd="0" destOrd="0" presId="urn:microsoft.com/office/officeart/2005/8/layout/hProcess11"/>
    <dgm:cxn modelId="{84700CC4-C997-459D-B367-41736C393FBD}" type="presOf" srcId="{DF03F767-3E8F-4F14-ACDD-46682BE9C408}" destId="{FBDDB5FC-4486-407B-97FC-F2071E7D23B1}" srcOrd="0" destOrd="0" presId="urn:microsoft.com/office/officeart/2005/8/layout/hProcess11"/>
    <dgm:cxn modelId="{E090C8DE-A56F-4D28-8930-96FF23BCE884}" srcId="{B2DACDCA-319D-4A90-9673-9371B1E4D4DF}" destId="{2DFB3C44-16FD-44C3-9530-66954C71EC92}" srcOrd="7" destOrd="0" parTransId="{69B87A0A-F68A-48A7-ABB9-F5303224F9D9}" sibTransId="{D8BB6B1E-1E0F-4644-87C4-BD669B1F5855}"/>
    <dgm:cxn modelId="{C8492FF1-99B9-49DD-A22E-8AEF40647D61}" srcId="{B2DACDCA-319D-4A90-9673-9371B1E4D4DF}" destId="{61FBBAC2-707B-42EE-9F8A-4D038F95608B}" srcOrd="3" destOrd="0" parTransId="{4B3CBD8A-E3E1-434A-A984-7A8711B5312A}" sibTransId="{89239105-8746-4FF4-B376-44A1695BEE24}"/>
    <dgm:cxn modelId="{1600C0F7-7E1D-4321-81FF-34F9889DF43C}" srcId="{B2DACDCA-319D-4A90-9673-9371B1E4D4DF}" destId="{2DEF5F9A-CF83-4E02-A9A9-D2E71CEB8F38}" srcOrd="1" destOrd="0" parTransId="{DDEFAA1C-6B43-4684-96D3-DD221E6AB28D}" sibTransId="{30BB9110-78FF-455C-9DE7-E42949CE6030}"/>
    <dgm:cxn modelId="{1D6830F9-D95D-4973-B4DD-780A54C07A31}" type="presOf" srcId="{9F2DF13C-61D4-4C91-AD5A-5A5DEB3FC7A6}" destId="{E135BB01-318D-43F2-973B-35072B01DAF6}" srcOrd="0" destOrd="0" presId="urn:microsoft.com/office/officeart/2005/8/layout/hProcess11"/>
    <dgm:cxn modelId="{704B8893-17AF-438C-A476-9F392FD6855B}" type="presParOf" srcId="{59D97876-3DFB-4F98-A8B3-40F4055C3FCA}" destId="{069852B0-BD0C-4D5A-A04F-0C2744FFBF0C}" srcOrd="0" destOrd="0" presId="urn:microsoft.com/office/officeart/2005/8/layout/hProcess11"/>
    <dgm:cxn modelId="{4D09A81E-56DB-42F2-9068-DAFD12E5B8F6}" type="presParOf" srcId="{59D97876-3DFB-4F98-A8B3-40F4055C3FCA}" destId="{1B01B114-054E-44C7-934B-39DA4A1792BF}" srcOrd="1" destOrd="0" presId="urn:microsoft.com/office/officeart/2005/8/layout/hProcess11"/>
    <dgm:cxn modelId="{6AD7CB47-AB51-44EC-931F-B40725BA16ED}" type="presParOf" srcId="{1B01B114-054E-44C7-934B-39DA4A1792BF}" destId="{469F445B-AEC0-4B94-ABF9-7BC701758B4A}" srcOrd="0" destOrd="0" presId="urn:microsoft.com/office/officeart/2005/8/layout/hProcess11"/>
    <dgm:cxn modelId="{4527AB93-236A-46B9-AB5E-A116332B8086}" type="presParOf" srcId="{469F445B-AEC0-4B94-ABF9-7BC701758B4A}" destId="{E135BB01-318D-43F2-973B-35072B01DAF6}" srcOrd="0" destOrd="0" presId="urn:microsoft.com/office/officeart/2005/8/layout/hProcess11"/>
    <dgm:cxn modelId="{CA19A0F7-40EB-4FB7-A870-79AFFB9006A4}" type="presParOf" srcId="{469F445B-AEC0-4B94-ABF9-7BC701758B4A}" destId="{E89F050E-5FD3-4C12-B3D4-CD423FC7E7A9}" srcOrd="1" destOrd="0" presId="urn:microsoft.com/office/officeart/2005/8/layout/hProcess11"/>
    <dgm:cxn modelId="{7FB48371-7497-4CB7-A963-C0960F601632}" type="presParOf" srcId="{469F445B-AEC0-4B94-ABF9-7BC701758B4A}" destId="{9568FCDE-3136-403C-8C2C-DFE6716C6446}" srcOrd="2" destOrd="0" presId="urn:microsoft.com/office/officeart/2005/8/layout/hProcess11"/>
    <dgm:cxn modelId="{3D515677-63F0-4B1F-BC43-DDDAD34CFDCB}" type="presParOf" srcId="{1B01B114-054E-44C7-934B-39DA4A1792BF}" destId="{A92AE8EA-9556-4E87-8B6B-21A12881E0DB}" srcOrd="1" destOrd="0" presId="urn:microsoft.com/office/officeart/2005/8/layout/hProcess11"/>
    <dgm:cxn modelId="{3D0A453B-6104-4239-B499-6AE3CDF967B6}" type="presParOf" srcId="{1B01B114-054E-44C7-934B-39DA4A1792BF}" destId="{5573F3FE-7C38-42E7-9445-93D3FEABC8C1}" srcOrd="2" destOrd="0" presId="urn:microsoft.com/office/officeart/2005/8/layout/hProcess11"/>
    <dgm:cxn modelId="{8C9F8327-64E9-40FF-9130-891562778603}" type="presParOf" srcId="{5573F3FE-7C38-42E7-9445-93D3FEABC8C1}" destId="{EB4361AD-36EB-4461-BEC3-B3CC27E2F780}" srcOrd="0" destOrd="0" presId="urn:microsoft.com/office/officeart/2005/8/layout/hProcess11"/>
    <dgm:cxn modelId="{16CD3F4B-AFBE-43BF-BE34-FF5D338F9E1C}" type="presParOf" srcId="{5573F3FE-7C38-42E7-9445-93D3FEABC8C1}" destId="{C57D2A5B-A861-465B-9586-B2FA9BD70C40}" srcOrd="1" destOrd="0" presId="urn:microsoft.com/office/officeart/2005/8/layout/hProcess11"/>
    <dgm:cxn modelId="{ABFB4BAF-252B-4C48-9859-DA104F2BC3CA}" type="presParOf" srcId="{5573F3FE-7C38-42E7-9445-93D3FEABC8C1}" destId="{92A6AA86-5E18-41BF-AEB3-734E97294CD7}" srcOrd="2" destOrd="0" presId="urn:microsoft.com/office/officeart/2005/8/layout/hProcess11"/>
    <dgm:cxn modelId="{D93DFE22-6894-4844-B9FE-32F4403E137F}" type="presParOf" srcId="{1B01B114-054E-44C7-934B-39DA4A1792BF}" destId="{01E502D6-3D83-48CE-B98B-B84C6A35A991}" srcOrd="3" destOrd="0" presId="urn:microsoft.com/office/officeart/2005/8/layout/hProcess11"/>
    <dgm:cxn modelId="{325F44B7-28DB-428D-A8F7-01C2CA14C44A}" type="presParOf" srcId="{1B01B114-054E-44C7-934B-39DA4A1792BF}" destId="{E79718C8-ECB1-4B8F-AE69-EE3211DA91D0}" srcOrd="4" destOrd="0" presId="urn:microsoft.com/office/officeart/2005/8/layout/hProcess11"/>
    <dgm:cxn modelId="{3C8F2E84-C77B-4429-BA7A-CCA213B2265B}" type="presParOf" srcId="{E79718C8-ECB1-4B8F-AE69-EE3211DA91D0}" destId="{A594E0AE-8E8A-4511-B6B1-226EBBF3ACE7}" srcOrd="0" destOrd="0" presId="urn:microsoft.com/office/officeart/2005/8/layout/hProcess11"/>
    <dgm:cxn modelId="{FB74AA7B-CF60-4144-82C6-5249A3225B04}" type="presParOf" srcId="{E79718C8-ECB1-4B8F-AE69-EE3211DA91D0}" destId="{317C3A4B-0FC4-437D-80BD-2AFD303A3C64}" srcOrd="1" destOrd="0" presId="urn:microsoft.com/office/officeart/2005/8/layout/hProcess11"/>
    <dgm:cxn modelId="{A10649DB-047F-4881-A329-B127B82A9673}" type="presParOf" srcId="{E79718C8-ECB1-4B8F-AE69-EE3211DA91D0}" destId="{CED49E6C-1722-4478-A200-C3A985CC97CB}" srcOrd="2" destOrd="0" presId="urn:microsoft.com/office/officeart/2005/8/layout/hProcess11"/>
    <dgm:cxn modelId="{301E2812-45AA-4801-858E-DA70337D77A9}" type="presParOf" srcId="{1B01B114-054E-44C7-934B-39DA4A1792BF}" destId="{507D49DB-9EF5-44ED-BC15-42E5D2EECA42}" srcOrd="5" destOrd="0" presId="urn:microsoft.com/office/officeart/2005/8/layout/hProcess11"/>
    <dgm:cxn modelId="{D6890E4B-E74C-4673-BAAC-31CA589275C1}" type="presParOf" srcId="{1B01B114-054E-44C7-934B-39DA4A1792BF}" destId="{61BE34CD-2693-4220-B942-EEFC08A8634A}" srcOrd="6" destOrd="0" presId="urn:microsoft.com/office/officeart/2005/8/layout/hProcess11"/>
    <dgm:cxn modelId="{DD82EB40-4D3C-43DB-AA22-DE461BB52D36}" type="presParOf" srcId="{61BE34CD-2693-4220-B942-EEFC08A8634A}" destId="{0425D993-85E0-47D1-8E32-AB69E744AAE0}" srcOrd="0" destOrd="0" presId="urn:microsoft.com/office/officeart/2005/8/layout/hProcess11"/>
    <dgm:cxn modelId="{60E3785F-548D-441C-90B2-A357DBCDA664}" type="presParOf" srcId="{61BE34CD-2693-4220-B942-EEFC08A8634A}" destId="{6619D199-4850-4836-9FAC-9F43AE9566F2}" srcOrd="1" destOrd="0" presId="urn:microsoft.com/office/officeart/2005/8/layout/hProcess11"/>
    <dgm:cxn modelId="{791055CF-DC49-41CE-96A6-1BEA2742ADB5}" type="presParOf" srcId="{61BE34CD-2693-4220-B942-EEFC08A8634A}" destId="{43016904-0E9F-4A99-92A0-0B387554EF43}" srcOrd="2" destOrd="0" presId="urn:microsoft.com/office/officeart/2005/8/layout/hProcess11"/>
    <dgm:cxn modelId="{F80B8551-4982-4FC1-9840-D1B182C7483C}" type="presParOf" srcId="{1B01B114-054E-44C7-934B-39DA4A1792BF}" destId="{B9A8CE14-4857-4DDA-9746-AC12AACB7BAD}" srcOrd="7" destOrd="0" presId="urn:microsoft.com/office/officeart/2005/8/layout/hProcess11"/>
    <dgm:cxn modelId="{DE343A17-46BB-4776-809D-EA6940A913C0}" type="presParOf" srcId="{1B01B114-054E-44C7-934B-39DA4A1792BF}" destId="{46EC7944-1269-4C25-8481-49C4A4273C8D}" srcOrd="8" destOrd="0" presId="urn:microsoft.com/office/officeart/2005/8/layout/hProcess11"/>
    <dgm:cxn modelId="{9EC0CED5-2213-44F4-9FD2-0F27351D6C52}" type="presParOf" srcId="{46EC7944-1269-4C25-8481-49C4A4273C8D}" destId="{C48FF3B5-6986-4196-AD89-49F63543C973}" srcOrd="0" destOrd="0" presId="urn:microsoft.com/office/officeart/2005/8/layout/hProcess11"/>
    <dgm:cxn modelId="{FB67BF9C-F821-4CC9-94E6-C04917678839}" type="presParOf" srcId="{46EC7944-1269-4C25-8481-49C4A4273C8D}" destId="{45D0C5FA-BF4C-4E25-93F0-F09D6583E31D}" srcOrd="1" destOrd="0" presId="urn:microsoft.com/office/officeart/2005/8/layout/hProcess11"/>
    <dgm:cxn modelId="{22481580-7595-4F82-82C1-207A31992673}" type="presParOf" srcId="{46EC7944-1269-4C25-8481-49C4A4273C8D}" destId="{A1D30E88-C965-4A55-95BB-D7149E4BD64F}" srcOrd="2" destOrd="0" presId="urn:microsoft.com/office/officeart/2005/8/layout/hProcess11"/>
    <dgm:cxn modelId="{9062751D-72AF-4C22-AF04-2E7DE879F587}" type="presParOf" srcId="{1B01B114-054E-44C7-934B-39DA4A1792BF}" destId="{5509042F-0B9D-424E-8834-A242DAD8FD5A}" srcOrd="9" destOrd="0" presId="urn:microsoft.com/office/officeart/2005/8/layout/hProcess11"/>
    <dgm:cxn modelId="{D549BD72-CE58-495B-AACB-76176C461D8F}" type="presParOf" srcId="{1B01B114-054E-44C7-934B-39DA4A1792BF}" destId="{508987B6-9343-43D6-A793-27D41F366B49}" srcOrd="10" destOrd="0" presId="urn:microsoft.com/office/officeart/2005/8/layout/hProcess11"/>
    <dgm:cxn modelId="{C831232F-591F-46CA-89D4-86CB0F6CCEBC}" type="presParOf" srcId="{508987B6-9343-43D6-A793-27D41F366B49}" destId="{FBDDB5FC-4486-407B-97FC-F2071E7D23B1}" srcOrd="0" destOrd="0" presId="urn:microsoft.com/office/officeart/2005/8/layout/hProcess11"/>
    <dgm:cxn modelId="{877CDE75-0D76-4987-81B9-DFB0E22D2EB0}" type="presParOf" srcId="{508987B6-9343-43D6-A793-27D41F366B49}" destId="{25C7EE58-82FC-4ECF-AE8A-ABECA1D124C8}" srcOrd="1" destOrd="0" presId="urn:microsoft.com/office/officeart/2005/8/layout/hProcess11"/>
    <dgm:cxn modelId="{57E80CC8-E567-4910-87FE-4F7C44E35218}" type="presParOf" srcId="{508987B6-9343-43D6-A793-27D41F366B49}" destId="{EAD7F1DA-D19A-4A9E-9954-72631C3330D9}" srcOrd="2" destOrd="0" presId="urn:microsoft.com/office/officeart/2005/8/layout/hProcess11"/>
    <dgm:cxn modelId="{77D63850-DE7F-4DBB-893A-9A1355855979}" type="presParOf" srcId="{1B01B114-054E-44C7-934B-39DA4A1792BF}" destId="{2FEFC668-F656-4C68-8749-9C769829931D}" srcOrd="11" destOrd="0" presId="urn:microsoft.com/office/officeart/2005/8/layout/hProcess11"/>
    <dgm:cxn modelId="{0CFF3C13-7E82-4497-BF23-0A075D7B404E}" type="presParOf" srcId="{1B01B114-054E-44C7-934B-39DA4A1792BF}" destId="{88C9AA65-A15B-4D0C-8123-FC70D19D1809}" srcOrd="12" destOrd="0" presId="urn:microsoft.com/office/officeart/2005/8/layout/hProcess11"/>
    <dgm:cxn modelId="{DE84E338-0A2B-40A6-86A2-CED998E3933D}" type="presParOf" srcId="{88C9AA65-A15B-4D0C-8123-FC70D19D1809}" destId="{D0230B0B-475E-4EAB-B0B4-E4972FF0BCBE}" srcOrd="0" destOrd="0" presId="urn:microsoft.com/office/officeart/2005/8/layout/hProcess11"/>
    <dgm:cxn modelId="{4CAA5F4D-3308-4BE2-BA78-178407002C3E}" type="presParOf" srcId="{88C9AA65-A15B-4D0C-8123-FC70D19D1809}" destId="{A6317B00-2F2E-4987-94C3-3BCCF3E6D30D}" srcOrd="1" destOrd="0" presId="urn:microsoft.com/office/officeart/2005/8/layout/hProcess11"/>
    <dgm:cxn modelId="{0DD9DF82-F565-4E16-BE68-0D3E36718F28}" type="presParOf" srcId="{88C9AA65-A15B-4D0C-8123-FC70D19D1809}" destId="{F32A6CBD-CEFB-4CCB-94A7-BAE1E86413C4}" srcOrd="2" destOrd="0" presId="urn:microsoft.com/office/officeart/2005/8/layout/hProcess11"/>
    <dgm:cxn modelId="{2D395D73-7121-4E12-9B4A-08D1B3B346F2}" type="presParOf" srcId="{1B01B114-054E-44C7-934B-39DA4A1792BF}" destId="{2FF75562-9E63-47C2-B2B4-2A209AEC2D29}" srcOrd="13" destOrd="0" presId="urn:microsoft.com/office/officeart/2005/8/layout/hProcess11"/>
    <dgm:cxn modelId="{73F8E2D6-DEB4-4357-B337-022969988957}" type="presParOf" srcId="{1B01B114-054E-44C7-934B-39DA4A1792BF}" destId="{05E1CA98-0579-432D-AFBC-2537A3A0F333}" srcOrd="14" destOrd="0" presId="urn:microsoft.com/office/officeart/2005/8/layout/hProcess11"/>
    <dgm:cxn modelId="{DAEFA870-71A0-49BF-83C6-E047D69E376D}" type="presParOf" srcId="{05E1CA98-0579-432D-AFBC-2537A3A0F333}" destId="{C09AE9AF-2375-40ED-804A-30DF5815CDD7}" srcOrd="0" destOrd="0" presId="urn:microsoft.com/office/officeart/2005/8/layout/hProcess11"/>
    <dgm:cxn modelId="{CBCE4E0B-8F35-4401-8048-30352B95DB28}" type="presParOf" srcId="{05E1CA98-0579-432D-AFBC-2537A3A0F333}" destId="{81E1AD23-CAE0-4977-80DA-8483A2689E32}" srcOrd="1" destOrd="0" presId="urn:microsoft.com/office/officeart/2005/8/layout/hProcess11"/>
    <dgm:cxn modelId="{46E83D46-D0CA-4E50-B8CE-F055A69D3357}" type="presParOf" srcId="{05E1CA98-0579-432D-AFBC-2537A3A0F333}" destId="{BD1066F4-2609-4E69-A5E4-8AC747672470}" srcOrd="2" destOrd="0" presId="urn:microsoft.com/office/officeart/2005/8/layout/hProcess11"/>
    <dgm:cxn modelId="{2D37560E-C59E-4E73-90E7-65D9F2DDB3E8}" type="presParOf" srcId="{1B01B114-054E-44C7-934B-39DA4A1792BF}" destId="{32753D9C-F624-4937-B4FA-7B57FBB1E61D}" srcOrd="15" destOrd="0" presId="urn:microsoft.com/office/officeart/2005/8/layout/hProcess11"/>
    <dgm:cxn modelId="{4026BC91-D138-4A85-AB67-9FEF57B43F1A}" type="presParOf" srcId="{1B01B114-054E-44C7-934B-39DA4A1792BF}" destId="{C1A12F5A-2AF7-4672-A480-D18002E97072}" srcOrd="16" destOrd="0" presId="urn:microsoft.com/office/officeart/2005/8/layout/hProcess11"/>
    <dgm:cxn modelId="{19450618-9782-4EB3-92B4-480529BD245D}" type="presParOf" srcId="{C1A12F5A-2AF7-4672-A480-D18002E97072}" destId="{13FC68EB-A1F4-44D9-B25B-9F953AC5B6AC}" srcOrd="0" destOrd="0" presId="urn:microsoft.com/office/officeart/2005/8/layout/hProcess11"/>
    <dgm:cxn modelId="{1FC4E5EC-2BB8-43D5-96F2-99B9FE3EFE00}" type="presParOf" srcId="{C1A12F5A-2AF7-4672-A480-D18002E97072}" destId="{6DBB8EC6-A782-458D-BAB4-9BAEC690EAC2}" srcOrd="1" destOrd="0" presId="urn:microsoft.com/office/officeart/2005/8/layout/hProcess11"/>
    <dgm:cxn modelId="{58E394E6-98FA-48DE-9FAE-55BC0CAD7384}" type="presParOf" srcId="{C1A12F5A-2AF7-4672-A480-D18002E97072}" destId="{CE8D6236-EDBB-4E37-A2B2-FF5B6A055D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DACDCA-319D-4A90-9673-9371B1E4D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2DF13C-61D4-4C91-AD5A-5A5DEB3FC7A6}">
      <dgm:prSet phldrT="[Text]" custT="1"/>
      <dgm:spPr/>
      <dgm:t>
        <a:bodyPr/>
        <a:lstStyle/>
        <a:p>
          <a:r>
            <a:rPr lang="de-DE" sz="900" dirty="0"/>
            <a:t>Checkout</a:t>
          </a:r>
          <a:endParaRPr lang="en-GB" sz="900" dirty="0"/>
        </a:p>
      </dgm:t>
    </dgm:pt>
    <dgm:pt modelId="{007C1316-1C00-4C06-928B-DED107D1D1DF}" type="parTrans" cxnId="{1A135319-48D0-4AB5-96DB-2830E5C82B5F}">
      <dgm:prSet/>
      <dgm:spPr/>
      <dgm:t>
        <a:bodyPr/>
        <a:lstStyle/>
        <a:p>
          <a:endParaRPr lang="en-GB"/>
        </a:p>
      </dgm:t>
    </dgm:pt>
    <dgm:pt modelId="{140B5D69-21C3-420A-B0B5-5E23D36B5E1C}" type="sibTrans" cxnId="{1A135319-48D0-4AB5-96DB-2830E5C82B5F}">
      <dgm:prSet/>
      <dgm:spPr/>
      <dgm:t>
        <a:bodyPr/>
        <a:lstStyle/>
        <a:p>
          <a:endParaRPr lang="en-GB"/>
        </a:p>
      </dgm:t>
    </dgm:pt>
    <dgm:pt modelId="{2DEF5F9A-CF83-4E02-A9A9-D2E71CEB8F38}">
      <dgm:prSet phldrT="[Text]" custT="1"/>
      <dgm:spPr/>
      <dgm:t>
        <a:bodyPr/>
        <a:lstStyle/>
        <a:p>
          <a:r>
            <a:rPr lang="de-DE" sz="900" dirty="0"/>
            <a:t>Build App</a:t>
          </a:r>
          <a:endParaRPr lang="en-GB" sz="900" dirty="0"/>
        </a:p>
      </dgm:t>
    </dgm:pt>
    <dgm:pt modelId="{DDEFAA1C-6B43-4684-96D3-DD221E6AB28D}" type="parTrans" cxnId="{1600C0F7-7E1D-4321-81FF-34F9889DF43C}">
      <dgm:prSet/>
      <dgm:spPr/>
      <dgm:t>
        <a:bodyPr/>
        <a:lstStyle/>
        <a:p>
          <a:endParaRPr lang="en-GB"/>
        </a:p>
      </dgm:t>
    </dgm:pt>
    <dgm:pt modelId="{30BB9110-78FF-455C-9DE7-E42949CE6030}" type="sibTrans" cxnId="{1600C0F7-7E1D-4321-81FF-34F9889DF43C}">
      <dgm:prSet/>
      <dgm:spPr/>
      <dgm:t>
        <a:bodyPr/>
        <a:lstStyle/>
        <a:p>
          <a:endParaRPr lang="en-GB"/>
        </a:p>
      </dgm:t>
    </dgm:pt>
    <dgm:pt modelId="{0A8434B2-FA0B-4F44-A512-ED97C6221C6E}">
      <dgm:prSet phldrT="[Text]" custT="1"/>
      <dgm:spPr/>
      <dgm:t>
        <a:bodyPr/>
        <a:lstStyle/>
        <a:p>
          <a:r>
            <a:rPr lang="de-DE" sz="900" dirty="0"/>
            <a:t>Test</a:t>
          </a:r>
          <a:endParaRPr lang="en-GB" sz="900" dirty="0"/>
        </a:p>
      </dgm:t>
    </dgm:pt>
    <dgm:pt modelId="{61C2A915-CF5F-4A07-8F1D-B4654304CFB1}" type="parTrans" cxnId="{BD001B20-DF98-41BE-9FAA-701645012DA6}">
      <dgm:prSet/>
      <dgm:spPr/>
      <dgm:t>
        <a:bodyPr/>
        <a:lstStyle/>
        <a:p>
          <a:endParaRPr lang="en-GB"/>
        </a:p>
      </dgm:t>
    </dgm:pt>
    <dgm:pt modelId="{38E516D1-F8F2-421B-BD52-CEFDE363B9BF}" type="sibTrans" cxnId="{BD001B20-DF98-41BE-9FAA-701645012DA6}">
      <dgm:prSet/>
      <dgm:spPr/>
      <dgm:t>
        <a:bodyPr/>
        <a:lstStyle/>
        <a:p>
          <a:endParaRPr lang="en-GB"/>
        </a:p>
      </dgm:t>
    </dgm:pt>
    <dgm:pt modelId="{61FBBAC2-707B-42EE-9F8A-4D038F95608B}">
      <dgm:prSet phldrT="[Text]" custT="1"/>
      <dgm:spPr/>
      <dgm:t>
        <a:bodyPr/>
        <a:lstStyle/>
        <a:p>
          <a:r>
            <a:rPr lang="de-DE" sz="900" dirty="0"/>
            <a:t>Version </a:t>
          </a:r>
          <a:r>
            <a:rPr lang="de-DE" sz="900" dirty="0" err="1"/>
            <a:t>Artifacts</a:t>
          </a:r>
          <a:endParaRPr lang="en-GB" sz="900" dirty="0"/>
        </a:p>
      </dgm:t>
    </dgm:pt>
    <dgm:pt modelId="{4B3CBD8A-E3E1-434A-A984-7A8711B5312A}" type="parTrans" cxnId="{C8492FF1-99B9-49DD-A22E-8AEF40647D61}">
      <dgm:prSet/>
      <dgm:spPr/>
      <dgm:t>
        <a:bodyPr/>
        <a:lstStyle/>
        <a:p>
          <a:endParaRPr lang="en-GB"/>
        </a:p>
      </dgm:t>
    </dgm:pt>
    <dgm:pt modelId="{89239105-8746-4FF4-B376-44A1695BEE24}" type="sibTrans" cxnId="{C8492FF1-99B9-49DD-A22E-8AEF40647D61}">
      <dgm:prSet/>
      <dgm:spPr/>
      <dgm:t>
        <a:bodyPr/>
        <a:lstStyle/>
        <a:p>
          <a:endParaRPr lang="en-GB"/>
        </a:p>
      </dgm:t>
    </dgm:pt>
    <dgm:pt modelId="{B89254FA-C1D2-418A-837C-F09F95DD3AC3}">
      <dgm:prSet phldrT="[Text]" custT="1"/>
      <dgm:spPr/>
      <dgm:t>
        <a:bodyPr/>
        <a:lstStyle/>
        <a:p>
          <a:r>
            <a:rPr lang="de-DE" sz="900" dirty="0"/>
            <a:t>Build Image</a:t>
          </a:r>
        </a:p>
      </dgm:t>
    </dgm:pt>
    <dgm:pt modelId="{BB4F7C7B-DEE5-48AA-BCD4-E5B4A19A10F3}" type="parTrans" cxnId="{3B8DDA96-0F5F-4D91-9FEE-64D6F9CC216C}">
      <dgm:prSet/>
      <dgm:spPr/>
      <dgm:t>
        <a:bodyPr/>
        <a:lstStyle/>
        <a:p>
          <a:endParaRPr lang="en-GB"/>
        </a:p>
      </dgm:t>
    </dgm:pt>
    <dgm:pt modelId="{BB1641D7-0551-41E5-A5A8-908F08F5B40F}" type="sibTrans" cxnId="{3B8DDA96-0F5F-4D91-9FEE-64D6F9CC216C}">
      <dgm:prSet/>
      <dgm:spPr/>
      <dgm:t>
        <a:bodyPr/>
        <a:lstStyle/>
        <a:p>
          <a:endParaRPr lang="en-GB"/>
        </a:p>
      </dgm:t>
    </dgm:pt>
    <dgm:pt modelId="{DF03F767-3E8F-4F14-ACDD-46682BE9C408}">
      <dgm:prSet phldrT="[Text]" custT="1"/>
      <dgm:spPr/>
      <dgm:t>
        <a:bodyPr/>
        <a:lstStyle/>
        <a:p>
          <a:r>
            <a:rPr lang="de-DE" sz="900" dirty="0"/>
            <a:t>Archive Image</a:t>
          </a:r>
        </a:p>
      </dgm:t>
    </dgm:pt>
    <dgm:pt modelId="{8FCDF444-663B-48F8-BA9A-C0AC33A4FE46}" type="parTrans" cxnId="{3C75FEA6-5530-4F00-AE18-F671A84E2B4B}">
      <dgm:prSet/>
      <dgm:spPr/>
      <dgm:t>
        <a:bodyPr/>
        <a:lstStyle/>
        <a:p>
          <a:endParaRPr lang="en-GB"/>
        </a:p>
      </dgm:t>
    </dgm:pt>
    <dgm:pt modelId="{D0B60124-689F-4278-8B53-761B8660E6DF}" type="sibTrans" cxnId="{3C75FEA6-5530-4F00-AE18-F671A84E2B4B}">
      <dgm:prSet/>
      <dgm:spPr/>
      <dgm:t>
        <a:bodyPr/>
        <a:lstStyle/>
        <a:p>
          <a:endParaRPr lang="en-GB"/>
        </a:p>
      </dgm:t>
    </dgm:pt>
    <dgm:pt modelId="{6381A2DB-05DA-4C7D-BAE3-F0A34911F193}">
      <dgm:prSet phldrT="[Text]" custT="1"/>
      <dgm:spPr/>
      <dgm:t>
        <a:bodyPr/>
        <a:lstStyle/>
        <a:p>
          <a:r>
            <a:rPr lang="de-DE" sz="900" dirty="0"/>
            <a:t>Deployment</a:t>
          </a:r>
        </a:p>
      </dgm:t>
    </dgm:pt>
    <dgm:pt modelId="{28AAACD0-97AA-4CC7-8820-4F55C310D74A}" type="parTrans" cxnId="{5866CF18-3850-4A99-B3F0-AE626DB4CDD1}">
      <dgm:prSet/>
      <dgm:spPr/>
      <dgm:t>
        <a:bodyPr/>
        <a:lstStyle/>
        <a:p>
          <a:endParaRPr lang="en-GB"/>
        </a:p>
      </dgm:t>
    </dgm:pt>
    <dgm:pt modelId="{D84D1E14-C38A-4771-8E8B-CE02114210F6}" type="sibTrans" cxnId="{5866CF18-3850-4A99-B3F0-AE626DB4CDD1}">
      <dgm:prSet/>
      <dgm:spPr/>
      <dgm:t>
        <a:bodyPr/>
        <a:lstStyle/>
        <a:p>
          <a:endParaRPr lang="en-GB"/>
        </a:p>
      </dgm:t>
    </dgm:pt>
    <dgm:pt modelId="{2DFB3C44-16FD-44C3-9530-66954C71EC92}">
      <dgm:prSet phldrT="[Text]" custT="1"/>
      <dgm:spPr/>
      <dgm:t>
        <a:bodyPr/>
        <a:lstStyle/>
        <a:p>
          <a:r>
            <a:rPr lang="de-DE" sz="900" dirty="0"/>
            <a:t>End-</a:t>
          </a:r>
          <a:r>
            <a:rPr lang="de-DE" sz="900" dirty="0" err="1"/>
            <a:t>to</a:t>
          </a:r>
          <a:r>
            <a:rPr lang="de-DE" sz="900" dirty="0"/>
            <a:t>-end Test</a:t>
          </a:r>
        </a:p>
      </dgm:t>
    </dgm:pt>
    <dgm:pt modelId="{69B87A0A-F68A-48A7-ABB9-F5303224F9D9}" type="parTrans" cxnId="{E090C8DE-A56F-4D28-8930-96FF23BCE884}">
      <dgm:prSet/>
      <dgm:spPr/>
      <dgm:t>
        <a:bodyPr/>
        <a:lstStyle/>
        <a:p>
          <a:endParaRPr lang="en-GB"/>
        </a:p>
      </dgm:t>
    </dgm:pt>
    <dgm:pt modelId="{D8BB6B1E-1E0F-4644-87C4-BD669B1F5855}" type="sibTrans" cxnId="{E090C8DE-A56F-4D28-8930-96FF23BCE884}">
      <dgm:prSet/>
      <dgm:spPr/>
      <dgm:t>
        <a:bodyPr/>
        <a:lstStyle/>
        <a:p>
          <a:endParaRPr lang="en-GB"/>
        </a:p>
      </dgm:t>
    </dgm:pt>
    <dgm:pt modelId="{CDEA3A0F-795E-4848-BC7E-83C4D6654D99}">
      <dgm:prSet phldrT="[Text]" custT="1"/>
      <dgm:spPr/>
      <dgm:t>
        <a:bodyPr/>
        <a:lstStyle/>
        <a:p>
          <a:r>
            <a:rPr lang="de-DE" sz="900" dirty="0"/>
            <a:t>Monitoring (Rollback)</a:t>
          </a:r>
        </a:p>
      </dgm:t>
    </dgm:pt>
    <dgm:pt modelId="{17BDD9D5-5445-49E6-85C8-F353C07F346A}" type="parTrans" cxnId="{775CC5A4-D3A3-4721-8614-020C9C61C16F}">
      <dgm:prSet/>
      <dgm:spPr/>
      <dgm:t>
        <a:bodyPr/>
        <a:lstStyle/>
        <a:p>
          <a:endParaRPr lang="en-GB"/>
        </a:p>
      </dgm:t>
    </dgm:pt>
    <dgm:pt modelId="{3CC333CF-7B4B-4F91-A1DC-FD8A2C455C85}" type="sibTrans" cxnId="{775CC5A4-D3A3-4721-8614-020C9C61C16F}">
      <dgm:prSet/>
      <dgm:spPr/>
      <dgm:t>
        <a:bodyPr/>
        <a:lstStyle/>
        <a:p>
          <a:endParaRPr lang="en-GB"/>
        </a:p>
      </dgm:t>
    </dgm:pt>
    <dgm:pt modelId="{59D97876-3DFB-4F98-A8B3-40F4055C3FCA}" type="pres">
      <dgm:prSet presAssocID="{B2DACDCA-319D-4A90-9673-9371B1E4D4DF}" presName="Name0" presStyleCnt="0">
        <dgm:presLayoutVars>
          <dgm:dir/>
          <dgm:resizeHandles val="exact"/>
        </dgm:presLayoutVars>
      </dgm:prSet>
      <dgm:spPr/>
    </dgm:pt>
    <dgm:pt modelId="{069852B0-BD0C-4D5A-A04F-0C2744FFBF0C}" type="pres">
      <dgm:prSet presAssocID="{B2DACDCA-319D-4A90-9673-9371B1E4D4DF}" presName="arrow" presStyleLbl="bgShp" presStyleIdx="0" presStyleCnt="1" custScaleY="30044"/>
      <dgm:spPr/>
    </dgm:pt>
    <dgm:pt modelId="{1B01B114-054E-44C7-934B-39DA4A1792BF}" type="pres">
      <dgm:prSet presAssocID="{B2DACDCA-319D-4A90-9673-9371B1E4D4DF}" presName="points" presStyleCnt="0"/>
      <dgm:spPr/>
    </dgm:pt>
    <dgm:pt modelId="{469F445B-AEC0-4B94-ABF9-7BC701758B4A}" type="pres">
      <dgm:prSet presAssocID="{9F2DF13C-61D4-4C91-AD5A-5A5DEB3FC7A6}" presName="compositeA" presStyleCnt="0"/>
      <dgm:spPr/>
    </dgm:pt>
    <dgm:pt modelId="{E135BB01-318D-43F2-973B-35072B01DAF6}" type="pres">
      <dgm:prSet presAssocID="{9F2DF13C-61D4-4C91-AD5A-5A5DEB3FC7A6}" presName="textA" presStyleLbl="revTx" presStyleIdx="0" presStyleCnt="9" custScaleX="194935" custLinFactNeighborX="-264" custLinFactNeighborY="14979">
        <dgm:presLayoutVars>
          <dgm:bulletEnabled val="1"/>
        </dgm:presLayoutVars>
      </dgm:prSet>
      <dgm:spPr/>
    </dgm:pt>
    <dgm:pt modelId="{E89F050E-5FD3-4C12-B3D4-CD423FC7E7A9}" type="pres">
      <dgm:prSet presAssocID="{9F2DF13C-61D4-4C91-AD5A-5A5DEB3FC7A6}" presName="circleA" presStyleLbl="node1" presStyleIdx="0" presStyleCnt="9"/>
      <dgm:spPr/>
    </dgm:pt>
    <dgm:pt modelId="{9568FCDE-3136-403C-8C2C-DFE6716C6446}" type="pres">
      <dgm:prSet presAssocID="{9F2DF13C-61D4-4C91-AD5A-5A5DEB3FC7A6}" presName="spaceA" presStyleCnt="0"/>
      <dgm:spPr/>
    </dgm:pt>
    <dgm:pt modelId="{A92AE8EA-9556-4E87-8B6B-21A12881E0DB}" type="pres">
      <dgm:prSet presAssocID="{140B5D69-21C3-420A-B0B5-5E23D36B5E1C}" presName="space" presStyleCnt="0"/>
      <dgm:spPr/>
    </dgm:pt>
    <dgm:pt modelId="{5573F3FE-7C38-42E7-9445-93D3FEABC8C1}" type="pres">
      <dgm:prSet presAssocID="{2DEF5F9A-CF83-4E02-A9A9-D2E71CEB8F38}" presName="compositeB" presStyleCnt="0"/>
      <dgm:spPr/>
    </dgm:pt>
    <dgm:pt modelId="{EB4361AD-36EB-4461-BEC3-B3CC27E2F780}" type="pres">
      <dgm:prSet presAssocID="{2DEF5F9A-CF83-4E02-A9A9-D2E71CEB8F38}" presName="textB" presStyleLbl="revTx" presStyleIdx="1" presStyleCnt="9" custScaleX="194935" custLinFactNeighborX="2544" custLinFactNeighborY="-15023">
        <dgm:presLayoutVars>
          <dgm:bulletEnabled val="1"/>
        </dgm:presLayoutVars>
      </dgm:prSet>
      <dgm:spPr/>
    </dgm:pt>
    <dgm:pt modelId="{C57D2A5B-A861-465B-9586-B2FA9BD70C40}" type="pres">
      <dgm:prSet presAssocID="{2DEF5F9A-CF83-4E02-A9A9-D2E71CEB8F38}" presName="circleB" presStyleLbl="node1" presStyleIdx="1" presStyleCnt="9"/>
      <dgm:spPr/>
    </dgm:pt>
    <dgm:pt modelId="{92A6AA86-5E18-41BF-AEB3-734E97294CD7}" type="pres">
      <dgm:prSet presAssocID="{2DEF5F9A-CF83-4E02-A9A9-D2E71CEB8F38}" presName="spaceB" presStyleCnt="0"/>
      <dgm:spPr/>
    </dgm:pt>
    <dgm:pt modelId="{01E502D6-3D83-48CE-B98B-B84C6A35A991}" type="pres">
      <dgm:prSet presAssocID="{30BB9110-78FF-455C-9DE7-E42949CE6030}" presName="space" presStyleCnt="0"/>
      <dgm:spPr/>
    </dgm:pt>
    <dgm:pt modelId="{E79718C8-ECB1-4B8F-AE69-EE3211DA91D0}" type="pres">
      <dgm:prSet presAssocID="{0A8434B2-FA0B-4F44-A512-ED97C6221C6E}" presName="compositeA" presStyleCnt="0"/>
      <dgm:spPr/>
    </dgm:pt>
    <dgm:pt modelId="{A594E0AE-8E8A-4511-B6B1-226EBBF3ACE7}" type="pres">
      <dgm:prSet presAssocID="{0A8434B2-FA0B-4F44-A512-ED97C6221C6E}" presName="textA" presStyleLbl="revTx" presStyleIdx="2" presStyleCnt="9" custScaleX="194935" custLinFactNeighborX="-2456" custLinFactNeighborY="14979">
        <dgm:presLayoutVars>
          <dgm:bulletEnabled val="1"/>
        </dgm:presLayoutVars>
      </dgm:prSet>
      <dgm:spPr/>
    </dgm:pt>
    <dgm:pt modelId="{317C3A4B-0FC4-437D-80BD-2AFD303A3C64}" type="pres">
      <dgm:prSet presAssocID="{0A8434B2-FA0B-4F44-A512-ED97C6221C6E}" presName="circleA" presStyleLbl="node1" presStyleIdx="2" presStyleCnt="9"/>
      <dgm:spPr/>
    </dgm:pt>
    <dgm:pt modelId="{CED49E6C-1722-4478-A200-C3A985CC97CB}" type="pres">
      <dgm:prSet presAssocID="{0A8434B2-FA0B-4F44-A512-ED97C6221C6E}" presName="spaceA" presStyleCnt="0"/>
      <dgm:spPr/>
    </dgm:pt>
    <dgm:pt modelId="{507D49DB-9EF5-44ED-BC15-42E5D2EECA42}" type="pres">
      <dgm:prSet presAssocID="{38E516D1-F8F2-421B-BD52-CEFDE363B9BF}" presName="space" presStyleCnt="0"/>
      <dgm:spPr/>
    </dgm:pt>
    <dgm:pt modelId="{61BE34CD-2693-4220-B942-EEFC08A8634A}" type="pres">
      <dgm:prSet presAssocID="{61FBBAC2-707B-42EE-9F8A-4D038F95608B}" presName="compositeB" presStyleCnt="0"/>
      <dgm:spPr/>
    </dgm:pt>
    <dgm:pt modelId="{0425D993-85E0-47D1-8E32-AB69E744AAE0}" type="pres">
      <dgm:prSet presAssocID="{61FBBAC2-707B-42EE-9F8A-4D038F95608B}" presName="textB" presStyleLbl="revTx" presStyleIdx="3" presStyleCnt="9" custScaleX="194935" custLinFactNeighborX="2544" custLinFactNeighborY="-15023">
        <dgm:presLayoutVars>
          <dgm:bulletEnabled val="1"/>
        </dgm:presLayoutVars>
      </dgm:prSet>
      <dgm:spPr/>
    </dgm:pt>
    <dgm:pt modelId="{6619D199-4850-4836-9FAC-9F43AE9566F2}" type="pres">
      <dgm:prSet presAssocID="{61FBBAC2-707B-42EE-9F8A-4D038F95608B}" presName="circleB" presStyleLbl="node1" presStyleIdx="3" presStyleCnt="9"/>
      <dgm:spPr/>
    </dgm:pt>
    <dgm:pt modelId="{43016904-0E9F-4A99-92A0-0B387554EF43}" type="pres">
      <dgm:prSet presAssocID="{61FBBAC2-707B-42EE-9F8A-4D038F95608B}" presName="spaceB" presStyleCnt="0"/>
      <dgm:spPr/>
    </dgm:pt>
    <dgm:pt modelId="{B9A8CE14-4857-4DDA-9746-AC12AACB7BAD}" type="pres">
      <dgm:prSet presAssocID="{89239105-8746-4FF4-B376-44A1695BEE24}" presName="space" presStyleCnt="0"/>
      <dgm:spPr/>
    </dgm:pt>
    <dgm:pt modelId="{46EC7944-1269-4C25-8481-49C4A4273C8D}" type="pres">
      <dgm:prSet presAssocID="{B89254FA-C1D2-418A-837C-F09F95DD3AC3}" presName="compositeA" presStyleCnt="0"/>
      <dgm:spPr/>
    </dgm:pt>
    <dgm:pt modelId="{C48FF3B5-6986-4196-AD89-49F63543C973}" type="pres">
      <dgm:prSet presAssocID="{B89254FA-C1D2-418A-837C-F09F95DD3AC3}" presName="textA" presStyleLbl="revTx" presStyleIdx="4" presStyleCnt="9" custScaleX="194935" custLinFactNeighborX="-2456" custLinFactNeighborY="14979">
        <dgm:presLayoutVars>
          <dgm:bulletEnabled val="1"/>
        </dgm:presLayoutVars>
      </dgm:prSet>
      <dgm:spPr/>
    </dgm:pt>
    <dgm:pt modelId="{45D0C5FA-BF4C-4E25-93F0-F09D6583E31D}" type="pres">
      <dgm:prSet presAssocID="{B89254FA-C1D2-418A-837C-F09F95DD3AC3}" presName="circleA" presStyleLbl="node1" presStyleIdx="4" presStyleCnt="9"/>
      <dgm:spPr/>
    </dgm:pt>
    <dgm:pt modelId="{A1D30E88-C965-4A55-95BB-D7149E4BD64F}" type="pres">
      <dgm:prSet presAssocID="{B89254FA-C1D2-418A-837C-F09F95DD3AC3}" presName="spaceA" presStyleCnt="0"/>
      <dgm:spPr/>
    </dgm:pt>
    <dgm:pt modelId="{5509042F-0B9D-424E-8834-A242DAD8FD5A}" type="pres">
      <dgm:prSet presAssocID="{BB1641D7-0551-41E5-A5A8-908F08F5B40F}" presName="space" presStyleCnt="0"/>
      <dgm:spPr/>
    </dgm:pt>
    <dgm:pt modelId="{508987B6-9343-43D6-A793-27D41F366B49}" type="pres">
      <dgm:prSet presAssocID="{DF03F767-3E8F-4F14-ACDD-46682BE9C408}" presName="compositeB" presStyleCnt="0"/>
      <dgm:spPr/>
    </dgm:pt>
    <dgm:pt modelId="{FBDDB5FC-4486-407B-97FC-F2071E7D23B1}" type="pres">
      <dgm:prSet presAssocID="{DF03F767-3E8F-4F14-ACDD-46682BE9C408}" presName="textB" presStyleLbl="revTx" presStyleIdx="5" presStyleCnt="9" custScaleX="194935" custLinFactNeighborX="2544" custLinFactNeighborY="-15023">
        <dgm:presLayoutVars>
          <dgm:bulletEnabled val="1"/>
        </dgm:presLayoutVars>
      </dgm:prSet>
      <dgm:spPr/>
    </dgm:pt>
    <dgm:pt modelId="{25C7EE58-82FC-4ECF-AE8A-ABECA1D124C8}" type="pres">
      <dgm:prSet presAssocID="{DF03F767-3E8F-4F14-ACDD-46682BE9C408}" presName="circleB" presStyleLbl="node1" presStyleIdx="5" presStyleCnt="9"/>
      <dgm:spPr/>
    </dgm:pt>
    <dgm:pt modelId="{EAD7F1DA-D19A-4A9E-9954-72631C3330D9}" type="pres">
      <dgm:prSet presAssocID="{DF03F767-3E8F-4F14-ACDD-46682BE9C408}" presName="spaceB" presStyleCnt="0"/>
      <dgm:spPr/>
    </dgm:pt>
    <dgm:pt modelId="{2FEFC668-F656-4C68-8749-9C769829931D}" type="pres">
      <dgm:prSet presAssocID="{D0B60124-689F-4278-8B53-761B8660E6DF}" presName="space" presStyleCnt="0"/>
      <dgm:spPr/>
    </dgm:pt>
    <dgm:pt modelId="{88C9AA65-A15B-4D0C-8123-FC70D19D1809}" type="pres">
      <dgm:prSet presAssocID="{6381A2DB-05DA-4C7D-BAE3-F0A34911F193}" presName="compositeA" presStyleCnt="0"/>
      <dgm:spPr/>
    </dgm:pt>
    <dgm:pt modelId="{D0230B0B-475E-4EAB-B0B4-E4972FF0BCBE}" type="pres">
      <dgm:prSet presAssocID="{6381A2DB-05DA-4C7D-BAE3-F0A34911F193}" presName="textA" presStyleLbl="revTx" presStyleIdx="6" presStyleCnt="9" custScaleX="194935" custLinFactNeighborX="-2456" custLinFactNeighborY="14979">
        <dgm:presLayoutVars>
          <dgm:bulletEnabled val="1"/>
        </dgm:presLayoutVars>
      </dgm:prSet>
      <dgm:spPr/>
    </dgm:pt>
    <dgm:pt modelId="{A6317B00-2F2E-4987-94C3-3BCCF3E6D30D}" type="pres">
      <dgm:prSet presAssocID="{6381A2DB-05DA-4C7D-BAE3-F0A34911F193}" presName="circleA" presStyleLbl="node1" presStyleIdx="6" presStyleCnt="9"/>
      <dgm:spPr/>
    </dgm:pt>
    <dgm:pt modelId="{F32A6CBD-CEFB-4CCB-94A7-BAE1E86413C4}" type="pres">
      <dgm:prSet presAssocID="{6381A2DB-05DA-4C7D-BAE3-F0A34911F193}" presName="spaceA" presStyleCnt="0"/>
      <dgm:spPr/>
    </dgm:pt>
    <dgm:pt modelId="{2FF75562-9E63-47C2-B2B4-2A209AEC2D29}" type="pres">
      <dgm:prSet presAssocID="{D84D1E14-C38A-4771-8E8B-CE02114210F6}" presName="space" presStyleCnt="0"/>
      <dgm:spPr/>
    </dgm:pt>
    <dgm:pt modelId="{05E1CA98-0579-432D-AFBC-2537A3A0F333}" type="pres">
      <dgm:prSet presAssocID="{2DFB3C44-16FD-44C3-9530-66954C71EC92}" presName="compositeB" presStyleCnt="0"/>
      <dgm:spPr/>
    </dgm:pt>
    <dgm:pt modelId="{C09AE9AF-2375-40ED-804A-30DF5815CDD7}" type="pres">
      <dgm:prSet presAssocID="{2DFB3C44-16FD-44C3-9530-66954C71EC92}" presName="textB" presStyleLbl="revTx" presStyleIdx="7" presStyleCnt="9" custScaleX="194935" custLinFactNeighborX="2544" custLinFactNeighborY="-15023">
        <dgm:presLayoutVars>
          <dgm:bulletEnabled val="1"/>
        </dgm:presLayoutVars>
      </dgm:prSet>
      <dgm:spPr/>
    </dgm:pt>
    <dgm:pt modelId="{81E1AD23-CAE0-4977-80DA-8483A2689E32}" type="pres">
      <dgm:prSet presAssocID="{2DFB3C44-16FD-44C3-9530-66954C71EC92}" presName="circleB" presStyleLbl="node1" presStyleIdx="7" presStyleCnt="9"/>
      <dgm:spPr/>
    </dgm:pt>
    <dgm:pt modelId="{BD1066F4-2609-4E69-A5E4-8AC747672470}" type="pres">
      <dgm:prSet presAssocID="{2DFB3C44-16FD-44C3-9530-66954C71EC92}" presName="spaceB" presStyleCnt="0"/>
      <dgm:spPr/>
    </dgm:pt>
    <dgm:pt modelId="{32753D9C-F624-4937-B4FA-7B57FBB1E61D}" type="pres">
      <dgm:prSet presAssocID="{D8BB6B1E-1E0F-4644-87C4-BD669B1F5855}" presName="space" presStyleCnt="0"/>
      <dgm:spPr/>
    </dgm:pt>
    <dgm:pt modelId="{C1A12F5A-2AF7-4672-A480-D18002E97072}" type="pres">
      <dgm:prSet presAssocID="{CDEA3A0F-795E-4848-BC7E-83C4D6654D99}" presName="compositeA" presStyleCnt="0"/>
      <dgm:spPr/>
    </dgm:pt>
    <dgm:pt modelId="{13FC68EB-A1F4-44D9-B25B-9F953AC5B6AC}" type="pres">
      <dgm:prSet presAssocID="{CDEA3A0F-795E-4848-BC7E-83C4D6654D99}" presName="textA" presStyleLbl="revTx" presStyleIdx="8" presStyleCnt="9" custScaleX="194935" custLinFactNeighborX="-2456" custLinFactNeighborY="14979">
        <dgm:presLayoutVars>
          <dgm:bulletEnabled val="1"/>
        </dgm:presLayoutVars>
      </dgm:prSet>
      <dgm:spPr/>
    </dgm:pt>
    <dgm:pt modelId="{6DBB8EC6-A782-458D-BAB4-9BAEC690EAC2}" type="pres">
      <dgm:prSet presAssocID="{CDEA3A0F-795E-4848-BC7E-83C4D6654D99}" presName="circleA" presStyleLbl="node1" presStyleIdx="8" presStyleCnt="9"/>
      <dgm:spPr/>
    </dgm:pt>
    <dgm:pt modelId="{CE8D6236-EDBB-4E37-A2B2-FF5B6A055D09}" type="pres">
      <dgm:prSet presAssocID="{CDEA3A0F-795E-4848-BC7E-83C4D6654D99}" presName="spaceA" presStyleCnt="0"/>
      <dgm:spPr/>
    </dgm:pt>
  </dgm:ptLst>
  <dgm:cxnLst>
    <dgm:cxn modelId="{1C362703-00D0-453D-9A2B-C66F7AEACDE6}" type="presOf" srcId="{2DEF5F9A-CF83-4E02-A9A9-D2E71CEB8F38}" destId="{EB4361AD-36EB-4461-BEC3-B3CC27E2F780}" srcOrd="0" destOrd="0" presId="urn:microsoft.com/office/officeart/2005/8/layout/hProcess11"/>
    <dgm:cxn modelId="{5866CF18-3850-4A99-B3F0-AE626DB4CDD1}" srcId="{B2DACDCA-319D-4A90-9673-9371B1E4D4DF}" destId="{6381A2DB-05DA-4C7D-BAE3-F0A34911F193}" srcOrd="6" destOrd="0" parTransId="{28AAACD0-97AA-4CC7-8820-4F55C310D74A}" sibTransId="{D84D1E14-C38A-4771-8E8B-CE02114210F6}"/>
    <dgm:cxn modelId="{1A135319-48D0-4AB5-96DB-2830E5C82B5F}" srcId="{B2DACDCA-319D-4A90-9673-9371B1E4D4DF}" destId="{9F2DF13C-61D4-4C91-AD5A-5A5DEB3FC7A6}" srcOrd="0" destOrd="0" parTransId="{007C1316-1C00-4C06-928B-DED107D1D1DF}" sibTransId="{140B5D69-21C3-420A-B0B5-5E23D36B5E1C}"/>
    <dgm:cxn modelId="{2A23551F-4C0F-4BF3-B4B8-51A8DF9A4797}" type="presOf" srcId="{B89254FA-C1D2-418A-837C-F09F95DD3AC3}" destId="{C48FF3B5-6986-4196-AD89-49F63543C973}" srcOrd="0" destOrd="0" presId="urn:microsoft.com/office/officeart/2005/8/layout/hProcess11"/>
    <dgm:cxn modelId="{BD001B20-DF98-41BE-9FAA-701645012DA6}" srcId="{B2DACDCA-319D-4A90-9673-9371B1E4D4DF}" destId="{0A8434B2-FA0B-4F44-A512-ED97C6221C6E}" srcOrd="2" destOrd="0" parTransId="{61C2A915-CF5F-4A07-8F1D-B4654304CFB1}" sibTransId="{38E516D1-F8F2-421B-BD52-CEFDE363B9BF}"/>
    <dgm:cxn modelId="{B86F2932-A822-4912-B3A4-D68BBA89D9EC}" type="presOf" srcId="{B2DACDCA-319D-4A90-9673-9371B1E4D4DF}" destId="{59D97876-3DFB-4F98-A8B3-40F4055C3FCA}" srcOrd="0" destOrd="0" presId="urn:microsoft.com/office/officeart/2005/8/layout/hProcess11"/>
    <dgm:cxn modelId="{B89D273C-479B-4AA5-B991-D1B543C225B0}" type="presOf" srcId="{2DFB3C44-16FD-44C3-9530-66954C71EC92}" destId="{C09AE9AF-2375-40ED-804A-30DF5815CDD7}" srcOrd="0" destOrd="0" presId="urn:microsoft.com/office/officeart/2005/8/layout/hProcess11"/>
    <dgm:cxn modelId="{06AB6676-B78B-44DF-AAB2-DBBB402CDE67}" type="presOf" srcId="{61FBBAC2-707B-42EE-9F8A-4D038F95608B}" destId="{0425D993-85E0-47D1-8E32-AB69E744AAE0}" srcOrd="0" destOrd="0" presId="urn:microsoft.com/office/officeart/2005/8/layout/hProcess11"/>
    <dgm:cxn modelId="{91F1F778-9466-47D9-A8AB-6EAB2C66F4B7}" type="presOf" srcId="{0A8434B2-FA0B-4F44-A512-ED97C6221C6E}" destId="{A594E0AE-8E8A-4511-B6B1-226EBBF3ACE7}" srcOrd="0" destOrd="0" presId="urn:microsoft.com/office/officeart/2005/8/layout/hProcess11"/>
    <dgm:cxn modelId="{3B8DDA96-0F5F-4D91-9FEE-64D6F9CC216C}" srcId="{B2DACDCA-319D-4A90-9673-9371B1E4D4DF}" destId="{B89254FA-C1D2-418A-837C-F09F95DD3AC3}" srcOrd="4" destOrd="0" parTransId="{BB4F7C7B-DEE5-48AA-BCD4-E5B4A19A10F3}" sibTransId="{BB1641D7-0551-41E5-A5A8-908F08F5B40F}"/>
    <dgm:cxn modelId="{775CC5A4-D3A3-4721-8614-020C9C61C16F}" srcId="{B2DACDCA-319D-4A90-9673-9371B1E4D4DF}" destId="{CDEA3A0F-795E-4848-BC7E-83C4D6654D99}" srcOrd="8" destOrd="0" parTransId="{17BDD9D5-5445-49E6-85C8-F353C07F346A}" sibTransId="{3CC333CF-7B4B-4F91-A1DC-FD8A2C455C85}"/>
    <dgm:cxn modelId="{3C75FEA6-5530-4F00-AE18-F671A84E2B4B}" srcId="{B2DACDCA-319D-4A90-9673-9371B1E4D4DF}" destId="{DF03F767-3E8F-4F14-ACDD-46682BE9C408}" srcOrd="5" destOrd="0" parTransId="{8FCDF444-663B-48F8-BA9A-C0AC33A4FE46}" sibTransId="{D0B60124-689F-4278-8B53-761B8660E6DF}"/>
    <dgm:cxn modelId="{F9BA9BB2-741C-4710-8F9D-2AA336043BC2}" type="presOf" srcId="{CDEA3A0F-795E-4848-BC7E-83C4D6654D99}" destId="{13FC68EB-A1F4-44D9-B25B-9F953AC5B6AC}" srcOrd="0" destOrd="0" presId="urn:microsoft.com/office/officeart/2005/8/layout/hProcess11"/>
    <dgm:cxn modelId="{D7F881BE-A663-4E26-AD28-5FED273C2DAD}" type="presOf" srcId="{6381A2DB-05DA-4C7D-BAE3-F0A34911F193}" destId="{D0230B0B-475E-4EAB-B0B4-E4972FF0BCBE}" srcOrd="0" destOrd="0" presId="urn:microsoft.com/office/officeart/2005/8/layout/hProcess11"/>
    <dgm:cxn modelId="{84700CC4-C997-459D-B367-41736C393FBD}" type="presOf" srcId="{DF03F767-3E8F-4F14-ACDD-46682BE9C408}" destId="{FBDDB5FC-4486-407B-97FC-F2071E7D23B1}" srcOrd="0" destOrd="0" presId="urn:microsoft.com/office/officeart/2005/8/layout/hProcess11"/>
    <dgm:cxn modelId="{E090C8DE-A56F-4D28-8930-96FF23BCE884}" srcId="{B2DACDCA-319D-4A90-9673-9371B1E4D4DF}" destId="{2DFB3C44-16FD-44C3-9530-66954C71EC92}" srcOrd="7" destOrd="0" parTransId="{69B87A0A-F68A-48A7-ABB9-F5303224F9D9}" sibTransId="{D8BB6B1E-1E0F-4644-87C4-BD669B1F5855}"/>
    <dgm:cxn modelId="{C8492FF1-99B9-49DD-A22E-8AEF40647D61}" srcId="{B2DACDCA-319D-4A90-9673-9371B1E4D4DF}" destId="{61FBBAC2-707B-42EE-9F8A-4D038F95608B}" srcOrd="3" destOrd="0" parTransId="{4B3CBD8A-E3E1-434A-A984-7A8711B5312A}" sibTransId="{89239105-8746-4FF4-B376-44A1695BEE24}"/>
    <dgm:cxn modelId="{1600C0F7-7E1D-4321-81FF-34F9889DF43C}" srcId="{B2DACDCA-319D-4A90-9673-9371B1E4D4DF}" destId="{2DEF5F9A-CF83-4E02-A9A9-D2E71CEB8F38}" srcOrd="1" destOrd="0" parTransId="{DDEFAA1C-6B43-4684-96D3-DD221E6AB28D}" sibTransId="{30BB9110-78FF-455C-9DE7-E42949CE6030}"/>
    <dgm:cxn modelId="{1D6830F9-D95D-4973-B4DD-780A54C07A31}" type="presOf" srcId="{9F2DF13C-61D4-4C91-AD5A-5A5DEB3FC7A6}" destId="{E135BB01-318D-43F2-973B-35072B01DAF6}" srcOrd="0" destOrd="0" presId="urn:microsoft.com/office/officeart/2005/8/layout/hProcess11"/>
    <dgm:cxn modelId="{704B8893-17AF-438C-A476-9F392FD6855B}" type="presParOf" srcId="{59D97876-3DFB-4F98-A8B3-40F4055C3FCA}" destId="{069852B0-BD0C-4D5A-A04F-0C2744FFBF0C}" srcOrd="0" destOrd="0" presId="urn:microsoft.com/office/officeart/2005/8/layout/hProcess11"/>
    <dgm:cxn modelId="{4D09A81E-56DB-42F2-9068-DAFD12E5B8F6}" type="presParOf" srcId="{59D97876-3DFB-4F98-A8B3-40F4055C3FCA}" destId="{1B01B114-054E-44C7-934B-39DA4A1792BF}" srcOrd="1" destOrd="0" presId="urn:microsoft.com/office/officeart/2005/8/layout/hProcess11"/>
    <dgm:cxn modelId="{6AD7CB47-AB51-44EC-931F-B40725BA16ED}" type="presParOf" srcId="{1B01B114-054E-44C7-934B-39DA4A1792BF}" destId="{469F445B-AEC0-4B94-ABF9-7BC701758B4A}" srcOrd="0" destOrd="0" presId="urn:microsoft.com/office/officeart/2005/8/layout/hProcess11"/>
    <dgm:cxn modelId="{4527AB93-236A-46B9-AB5E-A116332B8086}" type="presParOf" srcId="{469F445B-AEC0-4B94-ABF9-7BC701758B4A}" destId="{E135BB01-318D-43F2-973B-35072B01DAF6}" srcOrd="0" destOrd="0" presId="urn:microsoft.com/office/officeart/2005/8/layout/hProcess11"/>
    <dgm:cxn modelId="{CA19A0F7-40EB-4FB7-A870-79AFFB9006A4}" type="presParOf" srcId="{469F445B-AEC0-4B94-ABF9-7BC701758B4A}" destId="{E89F050E-5FD3-4C12-B3D4-CD423FC7E7A9}" srcOrd="1" destOrd="0" presId="urn:microsoft.com/office/officeart/2005/8/layout/hProcess11"/>
    <dgm:cxn modelId="{7FB48371-7497-4CB7-A963-C0960F601632}" type="presParOf" srcId="{469F445B-AEC0-4B94-ABF9-7BC701758B4A}" destId="{9568FCDE-3136-403C-8C2C-DFE6716C6446}" srcOrd="2" destOrd="0" presId="urn:microsoft.com/office/officeart/2005/8/layout/hProcess11"/>
    <dgm:cxn modelId="{3D515677-63F0-4B1F-BC43-DDDAD34CFDCB}" type="presParOf" srcId="{1B01B114-054E-44C7-934B-39DA4A1792BF}" destId="{A92AE8EA-9556-4E87-8B6B-21A12881E0DB}" srcOrd="1" destOrd="0" presId="urn:microsoft.com/office/officeart/2005/8/layout/hProcess11"/>
    <dgm:cxn modelId="{3D0A453B-6104-4239-B499-6AE3CDF967B6}" type="presParOf" srcId="{1B01B114-054E-44C7-934B-39DA4A1792BF}" destId="{5573F3FE-7C38-42E7-9445-93D3FEABC8C1}" srcOrd="2" destOrd="0" presId="urn:microsoft.com/office/officeart/2005/8/layout/hProcess11"/>
    <dgm:cxn modelId="{8C9F8327-64E9-40FF-9130-891562778603}" type="presParOf" srcId="{5573F3FE-7C38-42E7-9445-93D3FEABC8C1}" destId="{EB4361AD-36EB-4461-BEC3-B3CC27E2F780}" srcOrd="0" destOrd="0" presId="urn:microsoft.com/office/officeart/2005/8/layout/hProcess11"/>
    <dgm:cxn modelId="{16CD3F4B-AFBE-43BF-BE34-FF5D338F9E1C}" type="presParOf" srcId="{5573F3FE-7C38-42E7-9445-93D3FEABC8C1}" destId="{C57D2A5B-A861-465B-9586-B2FA9BD70C40}" srcOrd="1" destOrd="0" presId="urn:microsoft.com/office/officeart/2005/8/layout/hProcess11"/>
    <dgm:cxn modelId="{ABFB4BAF-252B-4C48-9859-DA104F2BC3CA}" type="presParOf" srcId="{5573F3FE-7C38-42E7-9445-93D3FEABC8C1}" destId="{92A6AA86-5E18-41BF-AEB3-734E97294CD7}" srcOrd="2" destOrd="0" presId="urn:microsoft.com/office/officeart/2005/8/layout/hProcess11"/>
    <dgm:cxn modelId="{D93DFE22-6894-4844-B9FE-32F4403E137F}" type="presParOf" srcId="{1B01B114-054E-44C7-934B-39DA4A1792BF}" destId="{01E502D6-3D83-48CE-B98B-B84C6A35A991}" srcOrd="3" destOrd="0" presId="urn:microsoft.com/office/officeart/2005/8/layout/hProcess11"/>
    <dgm:cxn modelId="{325F44B7-28DB-428D-A8F7-01C2CA14C44A}" type="presParOf" srcId="{1B01B114-054E-44C7-934B-39DA4A1792BF}" destId="{E79718C8-ECB1-4B8F-AE69-EE3211DA91D0}" srcOrd="4" destOrd="0" presId="urn:microsoft.com/office/officeart/2005/8/layout/hProcess11"/>
    <dgm:cxn modelId="{3C8F2E84-C77B-4429-BA7A-CCA213B2265B}" type="presParOf" srcId="{E79718C8-ECB1-4B8F-AE69-EE3211DA91D0}" destId="{A594E0AE-8E8A-4511-B6B1-226EBBF3ACE7}" srcOrd="0" destOrd="0" presId="urn:microsoft.com/office/officeart/2005/8/layout/hProcess11"/>
    <dgm:cxn modelId="{FB74AA7B-CF60-4144-82C6-5249A3225B04}" type="presParOf" srcId="{E79718C8-ECB1-4B8F-AE69-EE3211DA91D0}" destId="{317C3A4B-0FC4-437D-80BD-2AFD303A3C64}" srcOrd="1" destOrd="0" presId="urn:microsoft.com/office/officeart/2005/8/layout/hProcess11"/>
    <dgm:cxn modelId="{A10649DB-047F-4881-A329-B127B82A9673}" type="presParOf" srcId="{E79718C8-ECB1-4B8F-AE69-EE3211DA91D0}" destId="{CED49E6C-1722-4478-A200-C3A985CC97CB}" srcOrd="2" destOrd="0" presId="urn:microsoft.com/office/officeart/2005/8/layout/hProcess11"/>
    <dgm:cxn modelId="{301E2812-45AA-4801-858E-DA70337D77A9}" type="presParOf" srcId="{1B01B114-054E-44C7-934B-39DA4A1792BF}" destId="{507D49DB-9EF5-44ED-BC15-42E5D2EECA42}" srcOrd="5" destOrd="0" presId="urn:microsoft.com/office/officeart/2005/8/layout/hProcess11"/>
    <dgm:cxn modelId="{D6890E4B-E74C-4673-BAAC-31CA589275C1}" type="presParOf" srcId="{1B01B114-054E-44C7-934B-39DA4A1792BF}" destId="{61BE34CD-2693-4220-B942-EEFC08A8634A}" srcOrd="6" destOrd="0" presId="urn:microsoft.com/office/officeart/2005/8/layout/hProcess11"/>
    <dgm:cxn modelId="{DD82EB40-4D3C-43DB-AA22-DE461BB52D36}" type="presParOf" srcId="{61BE34CD-2693-4220-B942-EEFC08A8634A}" destId="{0425D993-85E0-47D1-8E32-AB69E744AAE0}" srcOrd="0" destOrd="0" presId="urn:microsoft.com/office/officeart/2005/8/layout/hProcess11"/>
    <dgm:cxn modelId="{60E3785F-548D-441C-90B2-A357DBCDA664}" type="presParOf" srcId="{61BE34CD-2693-4220-B942-EEFC08A8634A}" destId="{6619D199-4850-4836-9FAC-9F43AE9566F2}" srcOrd="1" destOrd="0" presId="urn:microsoft.com/office/officeart/2005/8/layout/hProcess11"/>
    <dgm:cxn modelId="{791055CF-DC49-41CE-96A6-1BEA2742ADB5}" type="presParOf" srcId="{61BE34CD-2693-4220-B942-EEFC08A8634A}" destId="{43016904-0E9F-4A99-92A0-0B387554EF43}" srcOrd="2" destOrd="0" presId="urn:microsoft.com/office/officeart/2005/8/layout/hProcess11"/>
    <dgm:cxn modelId="{F80B8551-4982-4FC1-9840-D1B182C7483C}" type="presParOf" srcId="{1B01B114-054E-44C7-934B-39DA4A1792BF}" destId="{B9A8CE14-4857-4DDA-9746-AC12AACB7BAD}" srcOrd="7" destOrd="0" presId="urn:microsoft.com/office/officeart/2005/8/layout/hProcess11"/>
    <dgm:cxn modelId="{DE343A17-46BB-4776-809D-EA6940A913C0}" type="presParOf" srcId="{1B01B114-054E-44C7-934B-39DA4A1792BF}" destId="{46EC7944-1269-4C25-8481-49C4A4273C8D}" srcOrd="8" destOrd="0" presId="urn:microsoft.com/office/officeart/2005/8/layout/hProcess11"/>
    <dgm:cxn modelId="{9EC0CED5-2213-44F4-9FD2-0F27351D6C52}" type="presParOf" srcId="{46EC7944-1269-4C25-8481-49C4A4273C8D}" destId="{C48FF3B5-6986-4196-AD89-49F63543C973}" srcOrd="0" destOrd="0" presId="urn:microsoft.com/office/officeart/2005/8/layout/hProcess11"/>
    <dgm:cxn modelId="{FB67BF9C-F821-4CC9-94E6-C04917678839}" type="presParOf" srcId="{46EC7944-1269-4C25-8481-49C4A4273C8D}" destId="{45D0C5FA-BF4C-4E25-93F0-F09D6583E31D}" srcOrd="1" destOrd="0" presId="urn:microsoft.com/office/officeart/2005/8/layout/hProcess11"/>
    <dgm:cxn modelId="{22481580-7595-4F82-82C1-207A31992673}" type="presParOf" srcId="{46EC7944-1269-4C25-8481-49C4A4273C8D}" destId="{A1D30E88-C965-4A55-95BB-D7149E4BD64F}" srcOrd="2" destOrd="0" presId="urn:microsoft.com/office/officeart/2005/8/layout/hProcess11"/>
    <dgm:cxn modelId="{9062751D-72AF-4C22-AF04-2E7DE879F587}" type="presParOf" srcId="{1B01B114-054E-44C7-934B-39DA4A1792BF}" destId="{5509042F-0B9D-424E-8834-A242DAD8FD5A}" srcOrd="9" destOrd="0" presId="urn:microsoft.com/office/officeart/2005/8/layout/hProcess11"/>
    <dgm:cxn modelId="{D549BD72-CE58-495B-AACB-76176C461D8F}" type="presParOf" srcId="{1B01B114-054E-44C7-934B-39DA4A1792BF}" destId="{508987B6-9343-43D6-A793-27D41F366B49}" srcOrd="10" destOrd="0" presId="urn:microsoft.com/office/officeart/2005/8/layout/hProcess11"/>
    <dgm:cxn modelId="{C831232F-591F-46CA-89D4-86CB0F6CCEBC}" type="presParOf" srcId="{508987B6-9343-43D6-A793-27D41F366B49}" destId="{FBDDB5FC-4486-407B-97FC-F2071E7D23B1}" srcOrd="0" destOrd="0" presId="urn:microsoft.com/office/officeart/2005/8/layout/hProcess11"/>
    <dgm:cxn modelId="{877CDE75-0D76-4987-81B9-DFB0E22D2EB0}" type="presParOf" srcId="{508987B6-9343-43D6-A793-27D41F366B49}" destId="{25C7EE58-82FC-4ECF-AE8A-ABECA1D124C8}" srcOrd="1" destOrd="0" presId="urn:microsoft.com/office/officeart/2005/8/layout/hProcess11"/>
    <dgm:cxn modelId="{57E80CC8-E567-4910-87FE-4F7C44E35218}" type="presParOf" srcId="{508987B6-9343-43D6-A793-27D41F366B49}" destId="{EAD7F1DA-D19A-4A9E-9954-72631C3330D9}" srcOrd="2" destOrd="0" presId="urn:microsoft.com/office/officeart/2005/8/layout/hProcess11"/>
    <dgm:cxn modelId="{77D63850-DE7F-4DBB-893A-9A1355855979}" type="presParOf" srcId="{1B01B114-054E-44C7-934B-39DA4A1792BF}" destId="{2FEFC668-F656-4C68-8749-9C769829931D}" srcOrd="11" destOrd="0" presId="urn:microsoft.com/office/officeart/2005/8/layout/hProcess11"/>
    <dgm:cxn modelId="{0CFF3C13-7E82-4497-BF23-0A075D7B404E}" type="presParOf" srcId="{1B01B114-054E-44C7-934B-39DA4A1792BF}" destId="{88C9AA65-A15B-4D0C-8123-FC70D19D1809}" srcOrd="12" destOrd="0" presId="urn:microsoft.com/office/officeart/2005/8/layout/hProcess11"/>
    <dgm:cxn modelId="{DE84E338-0A2B-40A6-86A2-CED998E3933D}" type="presParOf" srcId="{88C9AA65-A15B-4D0C-8123-FC70D19D1809}" destId="{D0230B0B-475E-4EAB-B0B4-E4972FF0BCBE}" srcOrd="0" destOrd="0" presId="urn:microsoft.com/office/officeart/2005/8/layout/hProcess11"/>
    <dgm:cxn modelId="{4CAA5F4D-3308-4BE2-BA78-178407002C3E}" type="presParOf" srcId="{88C9AA65-A15B-4D0C-8123-FC70D19D1809}" destId="{A6317B00-2F2E-4987-94C3-3BCCF3E6D30D}" srcOrd="1" destOrd="0" presId="urn:microsoft.com/office/officeart/2005/8/layout/hProcess11"/>
    <dgm:cxn modelId="{0DD9DF82-F565-4E16-BE68-0D3E36718F28}" type="presParOf" srcId="{88C9AA65-A15B-4D0C-8123-FC70D19D1809}" destId="{F32A6CBD-CEFB-4CCB-94A7-BAE1E86413C4}" srcOrd="2" destOrd="0" presId="urn:microsoft.com/office/officeart/2005/8/layout/hProcess11"/>
    <dgm:cxn modelId="{2D395D73-7121-4E12-9B4A-08D1B3B346F2}" type="presParOf" srcId="{1B01B114-054E-44C7-934B-39DA4A1792BF}" destId="{2FF75562-9E63-47C2-B2B4-2A209AEC2D29}" srcOrd="13" destOrd="0" presId="urn:microsoft.com/office/officeart/2005/8/layout/hProcess11"/>
    <dgm:cxn modelId="{73F8E2D6-DEB4-4357-B337-022969988957}" type="presParOf" srcId="{1B01B114-054E-44C7-934B-39DA4A1792BF}" destId="{05E1CA98-0579-432D-AFBC-2537A3A0F333}" srcOrd="14" destOrd="0" presId="urn:microsoft.com/office/officeart/2005/8/layout/hProcess11"/>
    <dgm:cxn modelId="{DAEFA870-71A0-49BF-83C6-E047D69E376D}" type="presParOf" srcId="{05E1CA98-0579-432D-AFBC-2537A3A0F333}" destId="{C09AE9AF-2375-40ED-804A-30DF5815CDD7}" srcOrd="0" destOrd="0" presId="urn:microsoft.com/office/officeart/2005/8/layout/hProcess11"/>
    <dgm:cxn modelId="{CBCE4E0B-8F35-4401-8048-30352B95DB28}" type="presParOf" srcId="{05E1CA98-0579-432D-AFBC-2537A3A0F333}" destId="{81E1AD23-CAE0-4977-80DA-8483A2689E32}" srcOrd="1" destOrd="0" presId="urn:microsoft.com/office/officeart/2005/8/layout/hProcess11"/>
    <dgm:cxn modelId="{46E83D46-D0CA-4E50-B8CE-F055A69D3357}" type="presParOf" srcId="{05E1CA98-0579-432D-AFBC-2537A3A0F333}" destId="{BD1066F4-2609-4E69-A5E4-8AC747672470}" srcOrd="2" destOrd="0" presId="urn:microsoft.com/office/officeart/2005/8/layout/hProcess11"/>
    <dgm:cxn modelId="{2D37560E-C59E-4E73-90E7-65D9F2DDB3E8}" type="presParOf" srcId="{1B01B114-054E-44C7-934B-39DA4A1792BF}" destId="{32753D9C-F624-4937-B4FA-7B57FBB1E61D}" srcOrd="15" destOrd="0" presId="urn:microsoft.com/office/officeart/2005/8/layout/hProcess11"/>
    <dgm:cxn modelId="{4026BC91-D138-4A85-AB67-9FEF57B43F1A}" type="presParOf" srcId="{1B01B114-054E-44C7-934B-39DA4A1792BF}" destId="{C1A12F5A-2AF7-4672-A480-D18002E97072}" srcOrd="16" destOrd="0" presId="urn:microsoft.com/office/officeart/2005/8/layout/hProcess11"/>
    <dgm:cxn modelId="{19450618-9782-4EB3-92B4-480529BD245D}" type="presParOf" srcId="{C1A12F5A-2AF7-4672-A480-D18002E97072}" destId="{13FC68EB-A1F4-44D9-B25B-9F953AC5B6AC}" srcOrd="0" destOrd="0" presId="urn:microsoft.com/office/officeart/2005/8/layout/hProcess11"/>
    <dgm:cxn modelId="{1FC4E5EC-2BB8-43D5-96F2-99B9FE3EFE00}" type="presParOf" srcId="{C1A12F5A-2AF7-4672-A480-D18002E97072}" destId="{6DBB8EC6-A782-458D-BAB4-9BAEC690EAC2}" srcOrd="1" destOrd="0" presId="urn:microsoft.com/office/officeart/2005/8/layout/hProcess11"/>
    <dgm:cxn modelId="{58E394E6-98FA-48DE-9FAE-55BC0CAD7384}" type="presParOf" srcId="{C1A12F5A-2AF7-4672-A480-D18002E97072}" destId="{CE8D6236-EDBB-4E37-A2B2-FF5B6A055D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ACDCA-319D-4A90-9673-9371B1E4D4DF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9F2DF13C-61D4-4C91-AD5A-5A5DEB3FC7A6}">
      <dgm:prSet phldrT="[Text]" custT="1"/>
      <dgm:spPr/>
      <dgm:t>
        <a:bodyPr/>
        <a:lstStyle/>
        <a:p>
          <a:r>
            <a:rPr lang="de-DE" sz="900" dirty="0"/>
            <a:t>Checkout</a:t>
          </a:r>
          <a:endParaRPr lang="en-GB" sz="900" dirty="0"/>
        </a:p>
      </dgm:t>
    </dgm:pt>
    <dgm:pt modelId="{007C1316-1C00-4C06-928B-DED107D1D1DF}" type="parTrans" cxnId="{1A135319-48D0-4AB5-96DB-2830E5C82B5F}">
      <dgm:prSet/>
      <dgm:spPr/>
      <dgm:t>
        <a:bodyPr/>
        <a:lstStyle/>
        <a:p>
          <a:endParaRPr lang="en-GB"/>
        </a:p>
      </dgm:t>
    </dgm:pt>
    <dgm:pt modelId="{140B5D69-21C3-420A-B0B5-5E23D36B5E1C}" type="sibTrans" cxnId="{1A135319-48D0-4AB5-96DB-2830E5C82B5F}">
      <dgm:prSet/>
      <dgm:spPr/>
      <dgm:t>
        <a:bodyPr/>
        <a:lstStyle/>
        <a:p>
          <a:endParaRPr lang="en-GB"/>
        </a:p>
      </dgm:t>
    </dgm:pt>
    <dgm:pt modelId="{2DEF5F9A-CF83-4E02-A9A9-D2E71CEB8F38}">
      <dgm:prSet phldrT="[Text]" custT="1"/>
      <dgm:spPr/>
      <dgm:t>
        <a:bodyPr/>
        <a:lstStyle/>
        <a:p>
          <a:r>
            <a:rPr lang="de-DE" sz="900" dirty="0"/>
            <a:t>Build App</a:t>
          </a:r>
          <a:endParaRPr lang="en-GB" sz="900" dirty="0"/>
        </a:p>
      </dgm:t>
    </dgm:pt>
    <dgm:pt modelId="{DDEFAA1C-6B43-4684-96D3-DD221E6AB28D}" type="parTrans" cxnId="{1600C0F7-7E1D-4321-81FF-34F9889DF43C}">
      <dgm:prSet/>
      <dgm:spPr/>
      <dgm:t>
        <a:bodyPr/>
        <a:lstStyle/>
        <a:p>
          <a:endParaRPr lang="en-GB"/>
        </a:p>
      </dgm:t>
    </dgm:pt>
    <dgm:pt modelId="{30BB9110-78FF-455C-9DE7-E42949CE6030}" type="sibTrans" cxnId="{1600C0F7-7E1D-4321-81FF-34F9889DF43C}">
      <dgm:prSet/>
      <dgm:spPr/>
      <dgm:t>
        <a:bodyPr/>
        <a:lstStyle/>
        <a:p>
          <a:endParaRPr lang="en-GB"/>
        </a:p>
      </dgm:t>
    </dgm:pt>
    <dgm:pt modelId="{0A8434B2-FA0B-4F44-A512-ED97C6221C6E}">
      <dgm:prSet phldrT="[Text]" custT="1"/>
      <dgm:spPr/>
      <dgm:t>
        <a:bodyPr/>
        <a:lstStyle/>
        <a:p>
          <a:r>
            <a:rPr lang="de-DE" sz="900" dirty="0"/>
            <a:t>Test</a:t>
          </a:r>
          <a:endParaRPr lang="en-GB" sz="900" dirty="0"/>
        </a:p>
      </dgm:t>
    </dgm:pt>
    <dgm:pt modelId="{61C2A915-CF5F-4A07-8F1D-B4654304CFB1}" type="parTrans" cxnId="{BD001B20-DF98-41BE-9FAA-701645012DA6}">
      <dgm:prSet/>
      <dgm:spPr/>
      <dgm:t>
        <a:bodyPr/>
        <a:lstStyle/>
        <a:p>
          <a:endParaRPr lang="en-GB"/>
        </a:p>
      </dgm:t>
    </dgm:pt>
    <dgm:pt modelId="{38E516D1-F8F2-421B-BD52-CEFDE363B9BF}" type="sibTrans" cxnId="{BD001B20-DF98-41BE-9FAA-701645012DA6}">
      <dgm:prSet/>
      <dgm:spPr/>
      <dgm:t>
        <a:bodyPr/>
        <a:lstStyle/>
        <a:p>
          <a:endParaRPr lang="en-GB"/>
        </a:p>
      </dgm:t>
    </dgm:pt>
    <dgm:pt modelId="{61FBBAC2-707B-42EE-9F8A-4D038F95608B}">
      <dgm:prSet phldrT="[Text]" custT="1"/>
      <dgm:spPr/>
      <dgm:t>
        <a:bodyPr/>
        <a:lstStyle/>
        <a:p>
          <a:r>
            <a:rPr lang="de-DE" sz="900" dirty="0"/>
            <a:t>Version </a:t>
          </a:r>
          <a:r>
            <a:rPr lang="de-DE" sz="900" dirty="0" err="1"/>
            <a:t>Artifacts</a:t>
          </a:r>
          <a:endParaRPr lang="en-GB" sz="900" dirty="0"/>
        </a:p>
      </dgm:t>
    </dgm:pt>
    <dgm:pt modelId="{4B3CBD8A-E3E1-434A-A984-7A8711B5312A}" type="parTrans" cxnId="{C8492FF1-99B9-49DD-A22E-8AEF40647D61}">
      <dgm:prSet/>
      <dgm:spPr/>
      <dgm:t>
        <a:bodyPr/>
        <a:lstStyle/>
        <a:p>
          <a:endParaRPr lang="en-GB"/>
        </a:p>
      </dgm:t>
    </dgm:pt>
    <dgm:pt modelId="{89239105-8746-4FF4-B376-44A1695BEE24}" type="sibTrans" cxnId="{C8492FF1-99B9-49DD-A22E-8AEF40647D61}">
      <dgm:prSet/>
      <dgm:spPr/>
      <dgm:t>
        <a:bodyPr/>
        <a:lstStyle/>
        <a:p>
          <a:endParaRPr lang="en-GB"/>
        </a:p>
      </dgm:t>
    </dgm:pt>
    <dgm:pt modelId="{B89254FA-C1D2-418A-837C-F09F95DD3AC3}">
      <dgm:prSet phldrT="[Text]" custT="1"/>
      <dgm:spPr/>
      <dgm:t>
        <a:bodyPr/>
        <a:lstStyle/>
        <a:p>
          <a:r>
            <a:rPr lang="de-DE" sz="900" dirty="0"/>
            <a:t>Build Image</a:t>
          </a:r>
        </a:p>
      </dgm:t>
    </dgm:pt>
    <dgm:pt modelId="{BB4F7C7B-DEE5-48AA-BCD4-E5B4A19A10F3}" type="parTrans" cxnId="{3B8DDA96-0F5F-4D91-9FEE-64D6F9CC216C}">
      <dgm:prSet/>
      <dgm:spPr/>
      <dgm:t>
        <a:bodyPr/>
        <a:lstStyle/>
        <a:p>
          <a:endParaRPr lang="en-GB"/>
        </a:p>
      </dgm:t>
    </dgm:pt>
    <dgm:pt modelId="{BB1641D7-0551-41E5-A5A8-908F08F5B40F}" type="sibTrans" cxnId="{3B8DDA96-0F5F-4D91-9FEE-64D6F9CC216C}">
      <dgm:prSet/>
      <dgm:spPr/>
      <dgm:t>
        <a:bodyPr/>
        <a:lstStyle/>
        <a:p>
          <a:endParaRPr lang="en-GB"/>
        </a:p>
      </dgm:t>
    </dgm:pt>
    <dgm:pt modelId="{DF03F767-3E8F-4F14-ACDD-46682BE9C408}">
      <dgm:prSet phldrT="[Text]" custT="1"/>
      <dgm:spPr/>
      <dgm:t>
        <a:bodyPr/>
        <a:lstStyle/>
        <a:p>
          <a:r>
            <a:rPr lang="de-DE" sz="900" dirty="0"/>
            <a:t>Archive Image</a:t>
          </a:r>
        </a:p>
      </dgm:t>
    </dgm:pt>
    <dgm:pt modelId="{8FCDF444-663B-48F8-BA9A-C0AC33A4FE46}" type="parTrans" cxnId="{3C75FEA6-5530-4F00-AE18-F671A84E2B4B}">
      <dgm:prSet/>
      <dgm:spPr/>
      <dgm:t>
        <a:bodyPr/>
        <a:lstStyle/>
        <a:p>
          <a:endParaRPr lang="en-GB"/>
        </a:p>
      </dgm:t>
    </dgm:pt>
    <dgm:pt modelId="{D0B60124-689F-4278-8B53-761B8660E6DF}" type="sibTrans" cxnId="{3C75FEA6-5530-4F00-AE18-F671A84E2B4B}">
      <dgm:prSet/>
      <dgm:spPr/>
      <dgm:t>
        <a:bodyPr/>
        <a:lstStyle/>
        <a:p>
          <a:endParaRPr lang="en-GB"/>
        </a:p>
      </dgm:t>
    </dgm:pt>
    <dgm:pt modelId="{6381A2DB-05DA-4C7D-BAE3-F0A34911F193}">
      <dgm:prSet phldrT="[Text]" custT="1"/>
      <dgm:spPr/>
      <dgm:t>
        <a:bodyPr/>
        <a:lstStyle/>
        <a:p>
          <a:r>
            <a:rPr lang="de-DE" sz="900" dirty="0"/>
            <a:t>Deployment</a:t>
          </a:r>
        </a:p>
      </dgm:t>
    </dgm:pt>
    <dgm:pt modelId="{28AAACD0-97AA-4CC7-8820-4F55C310D74A}" type="parTrans" cxnId="{5866CF18-3850-4A99-B3F0-AE626DB4CDD1}">
      <dgm:prSet/>
      <dgm:spPr/>
      <dgm:t>
        <a:bodyPr/>
        <a:lstStyle/>
        <a:p>
          <a:endParaRPr lang="en-GB"/>
        </a:p>
      </dgm:t>
    </dgm:pt>
    <dgm:pt modelId="{D84D1E14-C38A-4771-8E8B-CE02114210F6}" type="sibTrans" cxnId="{5866CF18-3850-4A99-B3F0-AE626DB4CDD1}">
      <dgm:prSet/>
      <dgm:spPr/>
      <dgm:t>
        <a:bodyPr/>
        <a:lstStyle/>
        <a:p>
          <a:endParaRPr lang="en-GB"/>
        </a:p>
      </dgm:t>
    </dgm:pt>
    <dgm:pt modelId="{2DFB3C44-16FD-44C3-9530-66954C71EC92}">
      <dgm:prSet phldrT="[Text]" custT="1"/>
      <dgm:spPr/>
      <dgm:t>
        <a:bodyPr/>
        <a:lstStyle/>
        <a:p>
          <a:r>
            <a:rPr lang="de-DE" sz="900" dirty="0"/>
            <a:t>End-</a:t>
          </a:r>
          <a:r>
            <a:rPr lang="de-DE" sz="900" dirty="0" err="1"/>
            <a:t>to</a:t>
          </a:r>
          <a:r>
            <a:rPr lang="de-DE" sz="900" dirty="0"/>
            <a:t>-end Test</a:t>
          </a:r>
        </a:p>
      </dgm:t>
    </dgm:pt>
    <dgm:pt modelId="{69B87A0A-F68A-48A7-ABB9-F5303224F9D9}" type="parTrans" cxnId="{E090C8DE-A56F-4D28-8930-96FF23BCE884}">
      <dgm:prSet/>
      <dgm:spPr/>
      <dgm:t>
        <a:bodyPr/>
        <a:lstStyle/>
        <a:p>
          <a:endParaRPr lang="en-GB"/>
        </a:p>
      </dgm:t>
    </dgm:pt>
    <dgm:pt modelId="{D8BB6B1E-1E0F-4644-87C4-BD669B1F5855}" type="sibTrans" cxnId="{E090C8DE-A56F-4D28-8930-96FF23BCE884}">
      <dgm:prSet/>
      <dgm:spPr/>
      <dgm:t>
        <a:bodyPr/>
        <a:lstStyle/>
        <a:p>
          <a:endParaRPr lang="en-GB"/>
        </a:p>
      </dgm:t>
    </dgm:pt>
    <dgm:pt modelId="{CDEA3A0F-795E-4848-BC7E-83C4D6654D99}">
      <dgm:prSet phldrT="[Text]" custT="1"/>
      <dgm:spPr/>
      <dgm:t>
        <a:bodyPr/>
        <a:lstStyle/>
        <a:p>
          <a:r>
            <a:rPr lang="de-DE" sz="900" dirty="0"/>
            <a:t>Monitoring (Rollback)</a:t>
          </a:r>
        </a:p>
      </dgm:t>
    </dgm:pt>
    <dgm:pt modelId="{17BDD9D5-5445-49E6-85C8-F353C07F346A}" type="parTrans" cxnId="{775CC5A4-D3A3-4721-8614-020C9C61C16F}">
      <dgm:prSet/>
      <dgm:spPr/>
      <dgm:t>
        <a:bodyPr/>
        <a:lstStyle/>
        <a:p>
          <a:endParaRPr lang="en-GB"/>
        </a:p>
      </dgm:t>
    </dgm:pt>
    <dgm:pt modelId="{3CC333CF-7B4B-4F91-A1DC-FD8A2C455C85}" type="sibTrans" cxnId="{775CC5A4-D3A3-4721-8614-020C9C61C16F}">
      <dgm:prSet/>
      <dgm:spPr/>
      <dgm:t>
        <a:bodyPr/>
        <a:lstStyle/>
        <a:p>
          <a:endParaRPr lang="en-GB"/>
        </a:p>
      </dgm:t>
    </dgm:pt>
    <dgm:pt modelId="{59D97876-3DFB-4F98-A8B3-40F4055C3FCA}" type="pres">
      <dgm:prSet presAssocID="{B2DACDCA-319D-4A90-9673-9371B1E4D4DF}" presName="Name0" presStyleCnt="0">
        <dgm:presLayoutVars>
          <dgm:dir/>
          <dgm:resizeHandles val="exact"/>
        </dgm:presLayoutVars>
      </dgm:prSet>
      <dgm:spPr/>
    </dgm:pt>
    <dgm:pt modelId="{069852B0-BD0C-4D5A-A04F-0C2744FFBF0C}" type="pres">
      <dgm:prSet presAssocID="{B2DACDCA-319D-4A90-9673-9371B1E4D4DF}" presName="arrow" presStyleLbl="bgShp" presStyleIdx="0" presStyleCnt="1" custScaleY="30044"/>
      <dgm:spPr/>
    </dgm:pt>
    <dgm:pt modelId="{1B01B114-054E-44C7-934B-39DA4A1792BF}" type="pres">
      <dgm:prSet presAssocID="{B2DACDCA-319D-4A90-9673-9371B1E4D4DF}" presName="points" presStyleCnt="0"/>
      <dgm:spPr/>
    </dgm:pt>
    <dgm:pt modelId="{469F445B-AEC0-4B94-ABF9-7BC701758B4A}" type="pres">
      <dgm:prSet presAssocID="{9F2DF13C-61D4-4C91-AD5A-5A5DEB3FC7A6}" presName="compositeA" presStyleCnt="0"/>
      <dgm:spPr/>
    </dgm:pt>
    <dgm:pt modelId="{E135BB01-318D-43F2-973B-35072B01DAF6}" type="pres">
      <dgm:prSet presAssocID="{9F2DF13C-61D4-4C91-AD5A-5A5DEB3FC7A6}" presName="textA" presStyleLbl="revTx" presStyleIdx="0" presStyleCnt="9" custScaleX="194935" custLinFactNeighborX="-264" custLinFactNeighborY="14979">
        <dgm:presLayoutVars>
          <dgm:bulletEnabled val="1"/>
        </dgm:presLayoutVars>
      </dgm:prSet>
      <dgm:spPr/>
    </dgm:pt>
    <dgm:pt modelId="{E89F050E-5FD3-4C12-B3D4-CD423FC7E7A9}" type="pres">
      <dgm:prSet presAssocID="{9F2DF13C-61D4-4C91-AD5A-5A5DEB3FC7A6}" presName="circleA" presStyleLbl="node1" presStyleIdx="0" presStyleCnt="9"/>
      <dgm:spPr/>
    </dgm:pt>
    <dgm:pt modelId="{9568FCDE-3136-403C-8C2C-DFE6716C6446}" type="pres">
      <dgm:prSet presAssocID="{9F2DF13C-61D4-4C91-AD5A-5A5DEB3FC7A6}" presName="spaceA" presStyleCnt="0"/>
      <dgm:spPr/>
    </dgm:pt>
    <dgm:pt modelId="{A92AE8EA-9556-4E87-8B6B-21A12881E0DB}" type="pres">
      <dgm:prSet presAssocID="{140B5D69-21C3-420A-B0B5-5E23D36B5E1C}" presName="space" presStyleCnt="0"/>
      <dgm:spPr/>
    </dgm:pt>
    <dgm:pt modelId="{5573F3FE-7C38-42E7-9445-93D3FEABC8C1}" type="pres">
      <dgm:prSet presAssocID="{2DEF5F9A-CF83-4E02-A9A9-D2E71CEB8F38}" presName="compositeB" presStyleCnt="0"/>
      <dgm:spPr/>
    </dgm:pt>
    <dgm:pt modelId="{EB4361AD-36EB-4461-BEC3-B3CC27E2F780}" type="pres">
      <dgm:prSet presAssocID="{2DEF5F9A-CF83-4E02-A9A9-D2E71CEB8F38}" presName="textB" presStyleLbl="revTx" presStyleIdx="1" presStyleCnt="9" custScaleX="194935" custLinFactNeighborX="2544" custLinFactNeighborY="-15023">
        <dgm:presLayoutVars>
          <dgm:bulletEnabled val="1"/>
        </dgm:presLayoutVars>
      </dgm:prSet>
      <dgm:spPr/>
    </dgm:pt>
    <dgm:pt modelId="{C57D2A5B-A861-465B-9586-B2FA9BD70C40}" type="pres">
      <dgm:prSet presAssocID="{2DEF5F9A-CF83-4E02-A9A9-D2E71CEB8F38}" presName="circleB" presStyleLbl="node1" presStyleIdx="1" presStyleCnt="9"/>
      <dgm:spPr/>
    </dgm:pt>
    <dgm:pt modelId="{92A6AA86-5E18-41BF-AEB3-734E97294CD7}" type="pres">
      <dgm:prSet presAssocID="{2DEF5F9A-CF83-4E02-A9A9-D2E71CEB8F38}" presName="spaceB" presStyleCnt="0"/>
      <dgm:spPr/>
    </dgm:pt>
    <dgm:pt modelId="{01E502D6-3D83-48CE-B98B-B84C6A35A991}" type="pres">
      <dgm:prSet presAssocID="{30BB9110-78FF-455C-9DE7-E42949CE6030}" presName="space" presStyleCnt="0"/>
      <dgm:spPr/>
    </dgm:pt>
    <dgm:pt modelId="{E79718C8-ECB1-4B8F-AE69-EE3211DA91D0}" type="pres">
      <dgm:prSet presAssocID="{0A8434B2-FA0B-4F44-A512-ED97C6221C6E}" presName="compositeA" presStyleCnt="0"/>
      <dgm:spPr/>
    </dgm:pt>
    <dgm:pt modelId="{A594E0AE-8E8A-4511-B6B1-226EBBF3ACE7}" type="pres">
      <dgm:prSet presAssocID="{0A8434B2-FA0B-4F44-A512-ED97C6221C6E}" presName="textA" presStyleLbl="revTx" presStyleIdx="2" presStyleCnt="9" custScaleX="194935" custLinFactNeighborX="-2456" custLinFactNeighborY="14979">
        <dgm:presLayoutVars>
          <dgm:bulletEnabled val="1"/>
        </dgm:presLayoutVars>
      </dgm:prSet>
      <dgm:spPr/>
    </dgm:pt>
    <dgm:pt modelId="{317C3A4B-0FC4-437D-80BD-2AFD303A3C64}" type="pres">
      <dgm:prSet presAssocID="{0A8434B2-FA0B-4F44-A512-ED97C6221C6E}" presName="circleA" presStyleLbl="node1" presStyleIdx="2" presStyleCnt="9"/>
      <dgm:spPr/>
    </dgm:pt>
    <dgm:pt modelId="{CED49E6C-1722-4478-A200-C3A985CC97CB}" type="pres">
      <dgm:prSet presAssocID="{0A8434B2-FA0B-4F44-A512-ED97C6221C6E}" presName="spaceA" presStyleCnt="0"/>
      <dgm:spPr/>
    </dgm:pt>
    <dgm:pt modelId="{507D49DB-9EF5-44ED-BC15-42E5D2EECA42}" type="pres">
      <dgm:prSet presAssocID="{38E516D1-F8F2-421B-BD52-CEFDE363B9BF}" presName="space" presStyleCnt="0"/>
      <dgm:spPr/>
    </dgm:pt>
    <dgm:pt modelId="{61BE34CD-2693-4220-B942-EEFC08A8634A}" type="pres">
      <dgm:prSet presAssocID="{61FBBAC2-707B-42EE-9F8A-4D038F95608B}" presName="compositeB" presStyleCnt="0"/>
      <dgm:spPr/>
    </dgm:pt>
    <dgm:pt modelId="{0425D993-85E0-47D1-8E32-AB69E744AAE0}" type="pres">
      <dgm:prSet presAssocID="{61FBBAC2-707B-42EE-9F8A-4D038F95608B}" presName="textB" presStyleLbl="revTx" presStyleIdx="3" presStyleCnt="9" custScaleX="194935" custLinFactNeighborX="2544" custLinFactNeighborY="-15023">
        <dgm:presLayoutVars>
          <dgm:bulletEnabled val="1"/>
        </dgm:presLayoutVars>
      </dgm:prSet>
      <dgm:spPr/>
    </dgm:pt>
    <dgm:pt modelId="{6619D199-4850-4836-9FAC-9F43AE9566F2}" type="pres">
      <dgm:prSet presAssocID="{61FBBAC2-707B-42EE-9F8A-4D038F95608B}" presName="circleB" presStyleLbl="node1" presStyleIdx="3" presStyleCnt="9"/>
      <dgm:spPr/>
    </dgm:pt>
    <dgm:pt modelId="{43016904-0E9F-4A99-92A0-0B387554EF43}" type="pres">
      <dgm:prSet presAssocID="{61FBBAC2-707B-42EE-9F8A-4D038F95608B}" presName="spaceB" presStyleCnt="0"/>
      <dgm:spPr/>
    </dgm:pt>
    <dgm:pt modelId="{B9A8CE14-4857-4DDA-9746-AC12AACB7BAD}" type="pres">
      <dgm:prSet presAssocID="{89239105-8746-4FF4-B376-44A1695BEE24}" presName="space" presStyleCnt="0"/>
      <dgm:spPr/>
    </dgm:pt>
    <dgm:pt modelId="{46EC7944-1269-4C25-8481-49C4A4273C8D}" type="pres">
      <dgm:prSet presAssocID="{B89254FA-C1D2-418A-837C-F09F95DD3AC3}" presName="compositeA" presStyleCnt="0"/>
      <dgm:spPr/>
    </dgm:pt>
    <dgm:pt modelId="{C48FF3B5-6986-4196-AD89-49F63543C973}" type="pres">
      <dgm:prSet presAssocID="{B89254FA-C1D2-418A-837C-F09F95DD3AC3}" presName="textA" presStyleLbl="revTx" presStyleIdx="4" presStyleCnt="9" custScaleX="194935" custLinFactNeighborX="-2456" custLinFactNeighborY="14979">
        <dgm:presLayoutVars>
          <dgm:bulletEnabled val="1"/>
        </dgm:presLayoutVars>
      </dgm:prSet>
      <dgm:spPr/>
    </dgm:pt>
    <dgm:pt modelId="{45D0C5FA-BF4C-4E25-93F0-F09D6583E31D}" type="pres">
      <dgm:prSet presAssocID="{B89254FA-C1D2-418A-837C-F09F95DD3AC3}" presName="circleA" presStyleLbl="node1" presStyleIdx="4" presStyleCnt="9"/>
      <dgm:spPr/>
    </dgm:pt>
    <dgm:pt modelId="{A1D30E88-C965-4A55-95BB-D7149E4BD64F}" type="pres">
      <dgm:prSet presAssocID="{B89254FA-C1D2-418A-837C-F09F95DD3AC3}" presName="spaceA" presStyleCnt="0"/>
      <dgm:spPr/>
    </dgm:pt>
    <dgm:pt modelId="{5509042F-0B9D-424E-8834-A242DAD8FD5A}" type="pres">
      <dgm:prSet presAssocID="{BB1641D7-0551-41E5-A5A8-908F08F5B40F}" presName="space" presStyleCnt="0"/>
      <dgm:spPr/>
    </dgm:pt>
    <dgm:pt modelId="{508987B6-9343-43D6-A793-27D41F366B49}" type="pres">
      <dgm:prSet presAssocID="{DF03F767-3E8F-4F14-ACDD-46682BE9C408}" presName="compositeB" presStyleCnt="0"/>
      <dgm:spPr/>
    </dgm:pt>
    <dgm:pt modelId="{FBDDB5FC-4486-407B-97FC-F2071E7D23B1}" type="pres">
      <dgm:prSet presAssocID="{DF03F767-3E8F-4F14-ACDD-46682BE9C408}" presName="textB" presStyleLbl="revTx" presStyleIdx="5" presStyleCnt="9" custScaleX="194935" custLinFactNeighborX="2544" custLinFactNeighborY="-15023">
        <dgm:presLayoutVars>
          <dgm:bulletEnabled val="1"/>
        </dgm:presLayoutVars>
      </dgm:prSet>
      <dgm:spPr/>
    </dgm:pt>
    <dgm:pt modelId="{25C7EE58-82FC-4ECF-AE8A-ABECA1D124C8}" type="pres">
      <dgm:prSet presAssocID="{DF03F767-3E8F-4F14-ACDD-46682BE9C408}" presName="circleB" presStyleLbl="node1" presStyleIdx="5" presStyleCnt="9"/>
      <dgm:spPr/>
    </dgm:pt>
    <dgm:pt modelId="{EAD7F1DA-D19A-4A9E-9954-72631C3330D9}" type="pres">
      <dgm:prSet presAssocID="{DF03F767-3E8F-4F14-ACDD-46682BE9C408}" presName="spaceB" presStyleCnt="0"/>
      <dgm:spPr/>
    </dgm:pt>
    <dgm:pt modelId="{2FEFC668-F656-4C68-8749-9C769829931D}" type="pres">
      <dgm:prSet presAssocID="{D0B60124-689F-4278-8B53-761B8660E6DF}" presName="space" presStyleCnt="0"/>
      <dgm:spPr/>
    </dgm:pt>
    <dgm:pt modelId="{88C9AA65-A15B-4D0C-8123-FC70D19D1809}" type="pres">
      <dgm:prSet presAssocID="{6381A2DB-05DA-4C7D-BAE3-F0A34911F193}" presName="compositeA" presStyleCnt="0"/>
      <dgm:spPr/>
    </dgm:pt>
    <dgm:pt modelId="{D0230B0B-475E-4EAB-B0B4-E4972FF0BCBE}" type="pres">
      <dgm:prSet presAssocID="{6381A2DB-05DA-4C7D-BAE3-F0A34911F193}" presName="textA" presStyleLbl="revTx" presStyleIdx="6" presStyleCnt="9" custScaleX="194935" custLinFactNeighborX="-2456" custLinFactNeighborY="14979">
        <dgm:presLayoutVars>
          <dgm:bulletEnabled val="1"/>
        </dgm:presLayoutVars>
      </dgm:prSet>
      <dgm:spPr/>
    </dgm:pt>
    <dgm:pt modelId="{A6317B00-2F2E-4987-94C3-3BCCF3E6D30D}" type="pres">
      <dgm:prSet presAssocID="{6381A2DB-05DA-4C7D-BAE3-F0A34911F193}" presName="circleA" presStyleLbl="node1" presStyleIdx="6" presStyleCnt="9"/>
      <dgm:spPr/>
    </dgm:pt>
    <dgm:pt modelId="{F32A6CBD-CEFB-4CCB-94A7-BAE1E86413C4}" type="pres">
      <dgm:prSet presAssocID="{6381A2DB-05DA-4C7D-BAE3-F0A34911F193}" presName="spaceA" presStyleCnt="0"/>
      <dgm:spPr/>
    </dgm:pt>
    <dgm:pt modelId="{2FF75562-9E63-47C2-B2B4-2A209AEC2D29}" type="pres">
      <dgm:prSet presAssocID="{D84D1E14-C38A-4771-8E8B-CE02114210F6}" presName="space" presStyleCnt="0"/>
      <dgm:spPr/>
    </dgm:pt>
    <dgm:pt modelId="{05E1CA98-0579-432D-AFBC-2537A3A0F333}" type="pres">
      <dgm:prSet presAssocID="{2DFB3C44-16FD-44C3-9530-66954C71EC92}" presName="compositeB" presStyleCnt="0"/>
      <dgm:spPr/>
    </dgm:pt>
    <dgm:pt modelId="{C09AE9AF-2375-40ED-804A-30DF5815CDD7}" type="pres">
      <dgm:prSet presAssocID="{2DFB3C44-16FD-44C3-9530-66954C71EC92}" presName="textB" presStyleLbl="revTx" presStyleIdx="7" presStyleCnt="9" custScaleX="194935" custLinFactNeighborX="2544" custLinFactNeighborY="-15023">
        <dgm:presLayoutVars>
          <dgm:bulletEnabled val="1"/>
        </dgm:presLayoutVars>
      </dgm:prSet>
      <dgm:spPr/>
    </dgm:pt>
    <dgm:pt modelId="{81E1AD23-CAE0-4977-80DA-8483A2689E32}" type="pres">
      <dgm:prSet presAssocID="{2DFB3C44-16FD-44C3-9530-66954C71EC92}" presName="circleB" presStyleLbl="node1" presStyleIdx="7" presStyleCnt="9"/>
      <dgm:spPr/>
    </dgm:pt>
    <dgm:pt modelId="{BD1066F4-2609-4E69-A5E4-8AC747672470}" type="pres">
      <dgm:prSet presAssocID="{2DFB3C44-16FD-44C3-9530-66954C71EC92}" presName="spaceB" presStyleCnt="0"/>
      <dgm:spPr/>
    </dgm:pt>
    <dgm:pt modelId="{32753D9C-F624-4937-B4FA-7B57FBB1E61D}" type="pres">
      <dgm:prSet presAssocID="{D8BB6B1E-1E0F-4644-87C4-BD669B1F5855}" presName="space" presStyleCnt="0"/>
      <dgm:spPr/>
    </dgm:pt>
    <dgm:pt modelId="{C1A12F5A-2AF7-4672-A480-D18002E97072}" type="pres">
      <dgm:prSet presAssocID="{CDEA3A0F-795E-4848-BC7E-83C4D6654D99}" presName="compositeA" presStyleCnt="0"/>
      <dgm:spPr/>
    </dgm:pt>
    <dgm:pt modelId="{13FC68EB-A1F4-44D9-B25B-9F953AC5B6AC}" type="pres">
      <dgm:prSet presAssocID="{CDEA3A0F-795E-4848-BC7E-83C4D6654D99}" presName="textA" presStyleLbl="revTx" presStyleIdx="8" presStyleCnt="9" custScaleX="194935" custLinFactNeighborX="-2456" custLinFactNeighborY="14979">
        <dgm:presLayoutVars>
          <dgm:bulletEnabled val="1"/>
        </dgm:presLayoutVars>
      </dgm:prSet>
      <dgm:spPr/>
    </dgm:pt>
    <dgm:pt modelId="{6DBB8EC6-A782-458D-BAB4-9BAEC690EAC2}" type="pres">
      <dgm:prSet presAssocID="{CDEA3A0F-795E-4848-BC7E-83C4D6654D99}" presName="circleA" presStyleLbl="node1" presStyleIdx="8" presStyleCnt="9"/>
      <dgm:spPr/>
    </dgm:pt>
    <dgm:pt modelId="{CE8D6236-EDBB-4E37-A2B2-FF5B6A055D09}" type="pres">
      <dgm:prSet presAssocID="{CDEA3A0F-795E-4848-BC7E-83C4D6654D99}" presName="spaceA" presStyleCnt="0"/>
      <dgm:spPr/>
    </dgm:pt>
  </dgm:ptLst>
  <dgm:cxnLst>
    <dgm:cxn modelId="{1C362703-00D0-453D-9A2B-C66F7AEACDE6}" type="presOf" srcId="{2DEF5F9A-CF83-4E02-A9A9-D2E71CEB8F38}" destId="{EB4361AD-36EB-4461-BEC3-B3CC27E2F780}" srcOrd="0" destOrd="0" presId="urn:microsoft.com/office/officeart/2005/8/layout/hProcess11"/>
    <dgm:cxn modelId="{5866CF18-3850-4A99-B3F0-AE626DB4CDD1}" srcId="{B2DACDCA-319D-4A90-9673-9371B1E4D4DF}" destId="{6381A2DB-05DA-4C7D-BAE3-F0A34911F193}" srcOrd="6" destOrd="0" parTransId="{28AAACD0-97AA-4CC7-8820-4F55C310D74A}" sibTransId="{D84D1E14-C38A-4771-8E8B-CE02114210F6}"/>
    <dgm:cxn modelId="{1A135319-48D0-4AB5-96DB-2830E5C82B5F}" srcId="{B2DACDCA-319D-4A90-9673-9371B1E4D4DF}" destId="{9F2DF13C-61D4-4C91-AD5A-5A5DEB3FC7A6}" srcOrd="0" destOrd="0" parTransId="{007C1316-1C00-4C06-928B-DED107D1D1DF}" sibTransId="{140B5D69-21C3-420A-B0B5-5E23D36B5E1C}"/>
    <dgm:cxn modelId="{2A23551F-4C0F-4BF3-B4B8-51A8DF9A4797}" type="presOf" srcId="{B89254FA-C1D2-418A-837C-F09F95DD3AC3}" destId="{C48FF3B5-6986-4196-AD89-49F63543C973}" srcOrd="0" destOrd="0" presId="urn:microsoft.com/office/officeart/2005/8/layout/hProcess11"/>
    <dgm:cxn modelId="{BD001B20-DF98-41BE-9FAA-701645012DA6}" srcId="{B2DACDCA-319D-4A90-9673-9371B1E4D4DF}" destId="{0A8434B2-FA0B-4F44-A512-ED97C6221C6E}" srcOrd="2" destOrd="0" parTransId="{61C2A915-CF5F-4A07-8F1D-B4654304CFB1}" sibTransId="{38E516D1-F8F2-421B-BD52-CEFDE363B9BF}"/>
    <dgm:cxn modelId="{B86F2932-A822-4912-B3A4-D68BBA89D9EC}" type="presOf" srcId="{B2DACDCA-319D-4A90-9673-9371B1E4D4DF}" destId="{59D97876-3DFB-4F98-A8B3-40F4055C3FCA}" srcOrd="0" destOrd="0" presId="urn:microsoft.com/office/officeart/2005/8/layout/hProcess11"/>
    <dgm:cxn modelId="{B89D273C-479B-4AA5-B991-D1B543C225B0}" type="presOf" srcId="{2DFB3C44-16FD-44C3-9530-66954C71EC92}" destId="{C09AE9AF-2375-40ED-804A-30DF5815CDD7}" srcOrd="0" destOrd="0" presId="urn:microsoft.com/office/officeart/2005/8/layout/hProcess11"/>
    <dgm:cxn modelId="{06AB6676-B78B-44DF-AAB2-DBBB402CDE67}" type="presOf" srcId="{61FBBAC2-707B-42EE-9F8A-4D038F95608B}" destId="{0425D993-85E0-47D1-8E32-AB69E744AAE0}" srcOrd="0" destOrd="0" presId="urn:microsoft.com/office/officeart/2005/8/layout/hProcess11"/>
    <dgm:cxn modelId="{91F1F778-9466-47D9-A8AB-6EAB2C66F4B7}" type="presOf" srcId="{0A8434B2-FA0B-4F44-A512-ED97C6221C6E}" destId="{A594E0AE-8E8A-4511-B6B1-226EBBF3ACE7}" srcOrd="0" destOrd="0" presId="urn:microsoft.com/office/officeart/2005/8/layout/hProcess11"/>
    <dgm:cxn modelId="{3B8DDA96-0F5F-4D91-9FEE-64D6F9CC216C}" srcId="{B2DACDCA-319D-4A90-9673-9371B1E4D4DF}" destId="{B89254FA-C1D2-418A-837C-F09F95DD3AC3}" srcOrd="4" destOrd="0" parTransId="{BB4F7C7B-DEE5-48AA-BCD4-E5B4A19A10F3}" sibTransId="{BB1641D7-0551-41E5-A5A8-908F08F5B40F}"/>
    <dgm:cxn modelId="{775CC5A4-D3A3-4721-8614-020C9C61C16F}" srcId="{B2DACDCA-319D-4A90-9673-9371B1E4D4DF}" destId="{CDEA3A0F-795E-4848-BC7E-83C4D6654D99}" srcOrd="8" destOrd="0" parTransId="{17BDD9D5-5445-49E6-85C8-F353C07F346A}" sibTransId="{3CC333CF-7B4B-4F91-A1DC-FD8A2C455C85}"/>
    <dgm:cxn modelId="{3C75FEA6-5530-4F00-AE18-F671A84E2B4B}" srcId="{B2DACDCA-319D-4A90-9673-9371B1E4D4DF}" destId="{DF03F767-3E8F-4F14-ACDD-46682BE9C408}" srcOrd="5" destOrd="0" parTransId="{8FCDF444-663B-48F8-BA9A-C0AC33A4FE46}" sibTransId="{D0B60124-689F-4278-8B53-761B8660E6DF}"/>
    <dgm:cxn modelId="{F9BA9BB2-741C-4710-8F9D-2AA336043BC2}" type="presOf" srcId="{CDEA3A0F-795E-4848-BC7E-83C4D6654D99}" destId="{13FC68EB-A1F4-44D9-B25B-9F953AC5B6AC}" srcOrd="0" destOrd="0" presId="urn:microsoft.com/office/officeart/2005/8/layout/hProcess11"/>
    <dgm:cxn modelId="{D7F881BE-A663-4E26-AD28-5FED273C2DAD}" type="presOf" srcId="{6381A2DB-05DA-4C7D-BAE3-F0A34911F193}" destId="{D0230B0B-475E-4EAB-B0B4-E4972FF0BCBE}" srcOrd="0" destOrd="0" presId="urn:microsoft.com/office/officeart/2005/8/layout/hProcess11"/>
    <dgm:cxn modelId="{84700CC4-C997-459D-B367-41736C393FBD}" type="presOf" srcId="{DF03F767-3E8F-4F14-ACDD-46682BE9C408}" destId="{FBDDB5FC-4486-407B-97FC-F2071E7D23B1}" srcOrd="0" destOrd="0" presId="urn:microsoft.com/office/officeart/2005/8/layout/hProcess11"/>
    <dgm:cxn modelId="{E090C8DE-A56F-4D28-8930-96FF23BCE884}" srcId="{B2DACDCA-319D-4A90-9673-9371B1E4D4DF}" destId="{2DFB3C44-16FD-44C3-9530-66954C71EC92}" srcOrd="7" destOrd="0" parTransId="{69B87A0A-F68A-48A7-ABB9-F5303224F9D9}" sibTransId="{D8BB6B1E-1E0F-4644-87C4-BD669B1F5855}"/>
    <dgm:cxn modelId="{C8492FF1-99B9-49DD-A22E-8AEF40647D61}" srcId="{B2DACDCA-319D-4A90-9673-9371B1E4D4DF}" destId="{61FBBAC2-707B-42EE-9F8A-4D038F95608B}" srcOrd="3" destOrd="0" parTransId="{4B3CBD8A-E3E1-434A-A984-7A8711B5312A}" sibTransId="{89239105-8746-4FF4-B376-44A1695BEE24}"/>
    <dgm:cxn modelId="{1600C0F7-7E1D-4321-81FF-34F9889DF43C}" srcId="{B2DACDCA-319D-4A90-9673-9371B1E4D4DF}" destId="{2DEF5F9A-CF83-4E02-A9A9-D2E71CEB8F38}" srcOrd="1" destOrd="0" parTransId="{DDEFAA1C-6B43-4684-96D3-DD221E6AB28D}" sibTransId="{30BB9110-78FF-455C-9DE7-E42949CE6030}"/>
    <dgm:cxn modelId="{1D6830F9-D95D-4973-B4DD-780A54C07A31}" type="presOf" srcId="{9F2DF13C-61D4-4C91-AD5A-5A5DEB3FC7A6}" destId="{E135BB01-318D-43F2-973B-35072B01DAF6}" srcOrd="0" destOrd="0" presId="urn:microsoft.com/office/officeart/2005/8/layout/hProcess11"/>
    <dgm:cxn modelId="{704B8893-17AF-438C-A476-9F392FD6855B}" type="presParOf" srcId="{59D97876-3DFB-4F98-A8B3-40F4055C3FCA}" destId="{069852B0-BD0C-4D5A-A04F-0C2744FFBF0C}" srcOrd="0" destOrd="0" presId="urn:microsoft.com/office/officeart/2005/8/layout/hProcess11"/>
    <dgm:cxn modelId="{4D09A81E-56DB-42F2-9068-DAFD12E5B8F6}" type="presParOf" srcId="{59D97876-3DFB-4F98-A8B3-40F4055C3FCA}" destId="{1B01B114-054E-44C7-934B-39DA4A1792BF}" srcOrd="1" destOrd="0" presId="urn:microsoft.com/office/officeart/2005/8/layout/hProcess11"/>
    <dgm:cxn modelId="{6AD7CB47-AB51-44EC-931F-B40725BA16ED}" type="presParOf" srcId="{1B01B114-054E-44C7-934B-39DA4A1792BF}" destId="{469F445B-AEC0-4B94-ABF9-7BC701758B4A}" srcOrd="0" destOrd="0" presId="urn:microsoft.com/office/officeart/2005/8/layout/hProcess11"/>
    <dgm:cxn modelId="{4527AB93-236A-46B9-AB5E-A116332B8086}" type="presParOf" srcId="{469F445B-AEC0-4B94-ABF9-7BC701758B4A}" destId="{E135BB01-318D-43F2-973B-35072B01DAF6}" srcOrd="0" destOrd="0" presId="urn:microsoft.com/office/officeart/2005/8/layout/hProcess11"/>
    <dgm:cxn modelId="{CA19A0F7-40EB-4FB7-A870-79AFFB9006A4}" type="presParOf" srcId="{469F445B-AEC0-4B94-ABF9-7BC701758B4A}" destId="{E89F050E-5FD3-4C12-B3D4-CD423FC7E7A9}" srcOrd="1" destOrd="0" presId="urn:microsoft.com/office/officeart/2005/8/layout/hProcess11"/>
    <dgm:cxn modelId="{7FB48371-7497-4CB7-A963-C0960F601632}" type="presParOf" srcId="{469F445B-AEC0-4B94-ABF9-7BC701758B4A}" destId="{9568FCDE-3136-403C-8C2C-DFE6716C6446}" srcOrd="2" destOrd="0" presId="urn:microsoft.com/office/officeart/2005/8/layout/hProcess11"/>
    <dgm:cxn modelId="{3D515677-63F0-4B1F-BC43-DDDAD34CFDCB}" type="presParOf" srcId="{1B01B114-054E-44C7-934B-39DA4A1792BF}" destId="{A92AE8EA-9556-4E87-8B6B-21A12881E0DB}" srcOrd="1" destOrd="0" presId="urn:microsoft.com/office/officeart/2005/8/layout/hProcess11"/>
    <dgm:cxn modelId="{3D0A453B-6104-4239-B499-6AE3CDF967B6}" type="presParOf" srcId="{1B01B114-054E-44C7-934B-39DA4A1792BF}" destId="{5573F3FE-7C38-42E7-9445-93D3FEABC8C1}" srcOrd="2" destOrd="0" presId="urn:microsoft.com/office/officeart/2005/8/layout/hProcess11"/>
    <dgm:cxn modelId="{8C9F8327-64E9-40FF-9130-891562778603}" type="presParOf" srcId="{5573F3FE-7C38-42E7-9445-93D3FEABC8C1}" destId="{EB4361AD-36EB-4461-BEC3-B3CC27E2F780}" srcOrd="0" destOrd="0" presId="urn:microsoft.com/office/officeart/2005/8/layout/hProcess11"/>
    <dgm:cxn modelId="{16CD3F4B-AFBE-43BF-BE34-FF5D338F9E1C}" type="presParOf" srcId="{5573F3FE-7C38-42E7-9445-93D3FEABC8C1}" destId="{C57D2A5B-A861-465B-9586-B2FA9BD70C40}" srcOrd="1" destOrd="0" presId="urn:microsoft.com/office/officeart/2005/8/layout/hProcess11"/>
    <dgm:cxn modelId="{ABFB4BAF-252B-4C48-9859-DA104F2BC3CA}" type="presParOf" srcId="{5573F3FE-7C38-42E7-9445-93D3FEABC8C1}" destId="{92A6AA86-5E18-41BF-AEB3-734E97294CD7}" srcOrd="2" destOrd="0" presId="urn:microsoft.com/office/officeart/2005/8/layout/hProcess11"/>
    <dgm:cxn modelId="{D93DFE22-6894-4844-B9FE-32F4403E137F}" type="presParOf" srcId="{1B01B114-054E-44C7-934B-39DA4A1792BF}" destId="{01E502D6-3D83-48CE-B98B-B84C6A35A991}" srcOrd="3" destOrd="0" presId="urn:microsoft.com/office/officeart/2005/8/layout/hProcess11"/>
    <dgm:cxn modelId="{325F44B7-28DB-428D-A8F7-01C2CA14C44A}" type="presParOf" srcId="{1B01B114-054E-44C7-934B-39DA4A1792BF}" destId="{E79718C8-ECB1-4B8F-AE69-EE3211DA91D0}" srcOrd="4" destOrd="0" presId="urn:microsoft.com/office/officeart/2005/8/layout/hProcess11"/>
    <dgm:cxn modelId="{3C8F2E84-C77B-4429-BA7A-CCA213B2265B}" type="presParOf" srcId="{E79718C8-ECB1-4B8F-AE69-EE3211DA91D0}" destId="{A594E0AE-8E8A-4511-B6B1-226EBBF3ACE7}" srcOrd="0" destOrd="0" presId="urn:microsoft.com/office/officeart/2005/8/layout/hProcess11"/>
    <dgm:cxn modelId="{FB74AA7B-CF60-4144-82C6-5249A3225B04}" type="presParOf" srcId="{E79718C8-ECB1-4B8F-AE69-EE3211DA91D0}" destId="{317C3A4B-0FC4-437D-80BD-2AFD303A3C64}" srcOrd="1" destOrd="0" presId="urn:microsoft.com/office/officeart/2005/8/layout/hProcess11"/>
    <dgm:cxn modelId="{A10649DB-047F-4881-A329-B127B82A9673}" type="presParOf" srcId="{E79718C8-ECB1-4B8F-AE69-EE3211DA91D0}" destId="{CED49E6C-1722-4478-A200-C3A985CC97CB}" srcOrd="2" destOrd="0" presId="urn:microsoft.com/office/officeart/2005/8/layout/hProcess11"/>
    <dgm:cxn modelId="{301E2812-45AA-4801-858E-DA70337D77A9}" type="presParOf" srcId="{1B01B114-054E-44C7-934B-39DA4A1792BF}" destId="{507D49DB-9EF5-44ED-BC15-42E5D2EECA42}" srcOrd="5" destOrd="0" presId="urn:microsoft.com/office/officeart/2005/8/layout/hProcess11"/>
    <dgm:cxn modelId="{D6890E4B-E74C-4673-BAAC-31CA589275C1}" type="presParOf" srcId="{1B01B114-054E-44C7-934B-39DA4A1792BF}" destId="{61BE34CD-2693-4220-B942-EEFC08A8634A}" srcOrd="6" destOrd="0" presId="urn:microsoft.com/office/officeart/2005/8/layout/hProcess11"/>
    <dgm:cxn modelId="{DD82EB40-4D3C-43DB-AA22-DE461BB52D36}" type="presParOf" srcId="{61BE34CD-2693-4220-B942-EEFC08A8634A}" destId="{0425D993-85E0-47D1-8E32-AB69E744AAE0}" srcOrd="0" destOrd="0" presId="urn:microsoft.com/office/officeart/2005/8/layout/hProcess11"/>
    <dgm:cxn modelId="{60E3785F-548D-441C-90B2-A357DBCDA664}" type="presParOf" srcId="{61BE34CD-2693-4220-B942-EEFC08A8634A}" destId="{6619D199-4850-4836-9FAC-9F43AE9566F2}" srcOrd="1" destOrd="0" presId="urn:microsoft.com/office/officeart/2005/8/layout/hProcess11"/>
    <dgm:cxn modelId="{791055CF-DC49-41CE-96A6-1BEA2742ADB5}" type="presParOf" srcId="{61BE34CD-2693-4220-B942-EEFC08A8634A}" destId="{43016904-0E9F-4A99-92A0-0B387554EF43}" srcOrd="2" destOrd="0" presId="urn:microsoft.com/office/officeart/2005/8/layout/hProcess11"/>
    <dgm:cxn modelId="{F80B8551-4982-4FC1-9840-D1B182C7483C}" type="presParOf" srcId="{1B01B114-054E-44C7-934B-39DA4A1792BF}" destId="{B9A8CE14-4857-4DDA-9746-AC12AACB7BAD}" srcOrd="7" destOrd="0" presId="urn:microsoft.com/office/officeart/2005/8/layout/hProcess11"/>
    <dgm:cxn modelId="{DE343A17-46BB-4776-809D-EA6940A913C0}" type="presParOf" srcId="{1B01B114-054E-44C7-934B-39DA4A1792BF}" destId="{46EC7944-1269-4C25-8481-49C4A4273C8D}" srcOrd="8" destOrd="0" presId="urn:microsoft.com/office/officeart/2005/8/layout/hProcess11"/>
    <dgm:cxn modelId="{9EC0CED5-2213-44F4-9FD2-0F27351D6C52}" type="presParOf" srcId="{46EC7944-1269-4C25-8481-49C4A4273C8D}" destId="{C48FF3B5-6986-4196-AD89-49F63543C973}" srcOrd="0" destOrd="0" presId="urn:microsoft.com/office/officeart/2005/8/layout/hProcess11"/>
    <dgm:cxn modelId="{FB67BF9C-F821-4CC9-94E6-C04917678839}" type="presParOf" srcId="{46EC7944-1269-4C25-8481-49C4A4273C8D}" destId="{45D0C5FA-BF4C-4E25-93F0-F09D6583E31D}" srcOrd="1" destOrd="0" presId="urn:microsoft.com/office/officeart/2005/8/layout/hProcess11"/>
    <dgm:cxn modelId="{22481580-7595-4F82-82C1-207A31992673}" type="presParOf" srcId="{46EC7944-1269-4C25-8481-49C4A4273C8D}" destId="{A1D30E88-C965-4A55-95BB-D7149E4BD64F}" srcOrd="2" destOrd="0" presId="urn:microsoft.com/office/officeart/2005/8/layout/hProcess11"/>
    <dgm:cxn modelId="{9062751D-72AF-4C22-AF04-2E7DE879F587}" type="presParOf" srcId="{1B01B114-054E-44C7-934B-39DA4A1792BF}" destId="{5509042F-0B9D-424E-8834-A242DAD8FD5A}" srcOrd="9" destOrd="0" presId="urn:microsoft.com/office/officeart/2005/8/layout/hProcess11"/>
    <dgm:cxn modelId="{D549BD72-CE58-495B-AACB-76176C461D8F}" type="presParOf" srcId="{1B01B114-054E-44C7-934B-39DA4A1792BF}" destId="{508987B6-9343-43D6-A793-27D41F366B49}" srcOrd="10" destOrd="0" presId="urn:microsoft.com/office/officeart/2005/8/layout/hProcess11"/>
    <dgm:cxn modelId="{C831232F-591F-46CA-89D4-86CB0F6CCEBC}" type="presParOf" srcId="{508987B6-9343-43D6-A793-27D41F366B49}" destId="{FBDDB5FC-4486-407B-97FC-F2071E7D23B1}" srcOrd="0" destOrd="0" presId="urn:microsoft.com/office/officeart/2005/8/layout/hProcess11"/>
    <dgm:cxn modelId="{877CDE75-0D76-4987-81B9-DFB0E22D2EB0}" type="presParOf" srcId="{508987B6-9343-43D6-A793-27D41F366B49}" destId="{25C7EE58-82FC-4ECF-AE8A-ABECA1D124C8}" srcOrd="1" destOrd="0" presId="urn:microsoft.com/office/officeart/2005/8/layout/hProcess11"/>
    <dgm:cxn modelId="{57E80CC8-E567-4910-87FE-4F7C44E35218}" type="presParOf" srcId="{508987B6-9343-43D6-A793-27D41F366B49}" destId="{EAD7F1DA-D19A-4A9E-9954-72631C3330D9}" srcOrd="2" destOrd="0" presId="urn:microsoft.com/office/officeart/2005/8/layout/hProcess11"/>
    <dgm:cxn modelId="{77D63850-DE7F-4DBB-893A-9A1355855979}" type="presParOf" srcId="{1B01B114-054E-44C7-934B-39DA4A1792BF}" destId="{2FEFC668-F656-4C68-8749-9C769829931D}" srcOrd="11" destOrd="0" presId="urn:microsoft.com/office/officeart/2005/8/layout/hProcess11"/>
    <dgm:cxn modelId="{0CFF3C13-7E82-4497-BF23-0A075D7B404E}" type="presParOf" srcId="{1B01B114-054E-44C7-934B-39DA4A1792BF}" destId="{88C9AA65-A15B-4D0C-8123-FC70D19D1809}" srcOrd="12" destOrd="0" presId="urn:microsoft.com/office/officeart/2005/8/layout/hProcess11"/>
    <dgm:cxn modelId="{DE84E338-0A2B-40A6-86A2-CED998E3933D}" type="presParOf" srcId="{88C9AA65-A15B-4D0C-8123-FC70D19D1809}" destId="{D0230B0B-475E-4EAB-B0B4-E4972FF0BCBE}" srcOrd="0" destOrd="0" presId="urn:microsoft.com/office/officeart/2005/8/layout/hProcess11"/>
    <dgm:cxn modelId="{4CAA5F4D-3308-4BE2-BA78-178407002C3E}" type="presParOf" srcId="{88C9AA65-A15B-4D0C-8123-FC70D19D1809}" destId="{A6317B00-2F2E-4987-94C3-3BCCF3E6D30D}" srcOrd="1" destOrd="0" presId="urn:microsoft.com/office/officeart/2005/8/layout/hProcess11"/>
    <dgm:cxn modelId="{0DD9DF82-F565-4E16-BE68-0D3E36718F28}" type="presParOf" srcId="{88C9AA65-A15B-4D0C-8123-FC70D19D1809}" destId="{F32A6CBD-CEFB-4CCB-94A7-BAE1E86413C4}" srcOrd="2" destOrd="0" presId="urn:microsoft.com/office/officeart/2005/8/layout/hProcess11"/>
    <dgm:cxn modelId="{2D395D73-7121-4E12-9B4A-08D1B3B346F2}" type="presParOf" srcId="{1B01B114-054E-44C7-934B-39DA4A1792BF}" destId="{2FF75562-9E63-47C2-B2B4-2A209AEC2D29}" srcOrd="13" destOrd="0" presId="urn:microsoft.com/office/officeart/2005/8/layout/hProcess11"/>
    <dgm:cxn modelId="{73F8E2D6-DEB4-4357-B337-022969988957}" type="presParOf" srcId="{1B01B114-054E-44C7-934B-39DA4A1792BF}" destId="{05E1CA98-0579-432D-AFBC-2537A3A0F333}" srcOrd="14" destOrd="0" presId="urn:microsoft.com/office/officeart/2005/8/layout/hProcess11"/>
    <dgm:cxn modelId="{DAEFA870-71A0-49BF-83C6-E047D69E376D}" type="presParOf" srcId="{05E1CA98-0579-432D-AFBC-2537A3A0F333}" destId="{C09AE9AF-2375-40ED-804A-30DF5815CDD7}" srcOrd="0" destOrd="0" presId="urn:microsoft.com/office/officeart/2005/8/layout/hProcess11"/>
    <dgm:cxn modelId="{CBCE4E0B-8F35-4401-8048-30352B95DB28}" type="presParOf" srcId="{05E1CA98-0579-432D-AFBC-2537A3A0F333}" destId="{81E1AD23-CAE0-4977-80DA-8483A2689E32}" srcOrd="1" destOrd="0" presId="urn:microsoft.com/office/officeart/2005/8/layout/hProcess11"/>
    <dgm:cxn modelId="{46E83D46-D0CA-4E50-B8CE-F055A69D3357}" type="presParOf" srcId="{05E1CA98-0579-432D-AFBC-2537A3A0F333}" destId="{BD1066F4-2609-4E69-A5E4-8AC747672470}" srcOrd="2" destOrd="0" presId="urn:microsoft.com/office/officeart/2005/8/layout/hProcess11"/>
    <dgm:cxn modelId="{2D37560E-C59E-4E73-90E7-65D9F2DDB3E8}" type="presParOf" srcId="{1B01B114-054E-44C7-934B-39DA4A1792BF}" destId="{32753D9C-F624-4937-B4FA-7B57FBB1E61D}" srcOrd="15" destOrd="0" presId="urn:microsoft.com/office/officeart/2005/8/layout/hProcess11"/>
    <dgm:cxn modelId="{4026BC91-D138-4A85-AB67-9FEF57B43F1A}" type="presParOf" srcId="{1B01B114-054E-44C7-934B-39DA4A1792BF}" destId="{C1A12F5A-2AF7-4672-A480-D18002E97072}" srcOrd="16" destOrd="0" presId="urn:microsoft.com/office/officeart/2005/8/layout/hProcess11"/>
    <dgm:cxn modelId="{19450618-9782-4EB3-92B4-480529BD245D}" type="presParOf" srcId="{C1A12F5A-2AF7-4672-A480-D18002E97072}" destId="{13FC68EB-A1F4-44D9-B25B-9F953AC5B6AC}" srcOrd="0" destOrd="0" presId="urn:microsoft.com/office/officeart/2005/8/layout/hProcess11"/>
    <dgm:cxn modelId="{1FC4E5EC-2BB8-43D5-96F2-99B9FE3EFE00}" type="presParOf" srcId="{C1A12F5A-2AF7-4672-A480-D18002E97072}" destId="{6DBB8EC6-A782-458D-BAB4-9BAEC690EAC2}" srcOrd="1" destOrd="0" presId="urn:microsoft.com/office/officeart/2005/8/layout/hProcess11"/>
    <dgm:cxn modelId="{58E394E6-98FA-48DE-9FAE-55BC0CAD7384}" type="presParOf" srcId="{C1A12F5A-2AF7-4672-A480-D18002E97072}" destId="{CE8D6236-EDBB-4E37-A2B2-FF5B6A055D0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52B0-BD0C-4D5A-A04F-0C2744FFBF0C}">
      <dsp:nvSpPr>
        <dsp:cNvPr id="0" name=""/>
        <dsp:cNvSpPr/>
      </dsp:nvSpPr>
      <dsp:spPr>
        <a:xfrm>
          <a:off x="0" y="1267240"/>
          <a:ext cx="8353175" cy="346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5BB01-318D-43F2-973B-35072B01DAF6}">
      <dsp:nvSpPr>
        <dsp:cNvPr id="0" name=""/>
        <dsp:cNvSpPr/>
      </dsp:nvSpPr>
      <dsp:spPr>
        <a:xfrm>
          <a:off x="0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Checkout</a:t>
          </a:r>
          <a:endParaRPr lang="en-GB" sz="900" kern="1200" dirty="0"/>
        </a:p>
      </dsp:txBody>
      <dsp:txXfrm>
        <a:off x="0" y="172598"/>
        <a:ext cx="816647" cy="1152267"/>
      </dsp:txXfrm>
    </dsp:sp>
    <dsp:sp modelId="{E89F050E-5FD3-4C12-B3D4-CD423FC7E7A9}">
      <dsp:nvSpPr>
        <dsp:cNvPr id="0" name=""/>
        <dsp:cNvSpPr/>
      </dsp:nvSpPr>
      <dsp:spPr>
        <a:xfrm>
          <a:off x="264517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61AD-36EB-4461-BEC3-B3CC27E2F780}">
      <dsp:nvSpPr>
        <dsp:cNvPr id="0" name=""/>
        <dsp:cNvSpPr/>
      </dsp:nvSpPr>
      <dsp:spPr>
        <a:xfrm>
          <a:off x="848479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App</a:t>
          </a:r>
          <a:endParaRPr lang="en-GB" sz="900" kern="1200" dirty="0"/>
        </a:p>
      </dsp:txBody>
      <dsp:txXfrm>
        <a:off x="848479" y="1555295"/>
        <a:ext cx="816647" cy="1152267"/>
      </dsp:txXfrm>
    </dsp:sp>
    <dsp:sp modelId="{C57D2A5B-A861-465B-9586-B2FA9BD70C40}">
      <dsp:nvSpPr>
        <dsp:cNvPr id="0" name=""/>
        <dsp:cNvSpPr/>
      </dsp:nvSpPr>
      <dsp:spPr>
        <a:xfrm>
          <a:off x="110211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4E0AE-8E8A-4511-B6B1-226EBBF3ACE7}">
      <dsp:nvSpPr>
        <dsp:cNvPr id="0" name=""/>
        <dsp:cNvSpPr/>
      </dsp:nvSpPr>
      <dsp:spPr>
        <a:xfrm>
          <a:off x="1665127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Test</a:t>
          </a:r>
          <a:endParaRPr lang="en-GB" sz="900" kern="1200" dirty="0"/>
        </a:p>
      </dsp:txBody>
      <dsp:txXfrm>
        <a:off x="1665127" y="172598"/>
        <a:ext cx="816647" cy="1152267"/>
      </dsp:txXfrm>
    </dsp:sp>
    <dsp:sp modelId="{317C3A4B-0FC4-437D-80BD-2AFD303A3C64}">
      <dsp:nvSpPr>
        <dsp:cNvPr id="0" name=""/>
        <dsp:cNvSpPr/>
      </dsp:nvSpPr>
      <dsp:spPr>
        <a:xfrm>
          <a:off x="1939706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D993-85E0-47D1-8E32-AB69E744AAE0}">
      <dsp:nvSpPr>
        <dsp:cNvPr id="0" name=""/>
        <dsp:cNvSpPr/>
      </dsp:nvSpPr>
      <dsp:spPr>
        <a:xfrm>
          <a:off x="2523668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Version </a:t>
          </a:r>
          <a:r>
            <a:rPr lang="de-DE" sz="900" kern="1200" dirty="0" err="1"/>
            <a:t>Artifacts</a:t>
          </a:r>
          <a:endParaRPr lang="en-GB" sz="900" kern="1200" dirty="0"/>
        </a:p>
      </dsp:txBody>
      <dsp:txXfrm>
        <a:off x="2523668" y="1555295"/>
        <a:ext cx="816647" cy="1152267"/>
      </dsp:txXfrm>
    </dsp:sp>
    <dsp:sp modelId="{6619D199-4850-4836-9FAC-9F43AE9566F2}">
      <dsp:nvSpPr>
        <dsp:cNvPr id="0" name=""/>
        <dsp:cNvSpPr/>
      </dsp:nvSpPr>
      <dsp:spPr>
        <a:xfrm>
          <a:off x="2777300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3B5-6986-4196-AD89-49F63543C973}">
      <dsp:nvSpPr>
        <dsp:cNvPr id="0" name=""/>
        <dsp:cNvSpPr/>
      </dsp:nvSpPr>
      <dsp:spPr>
        <a:xfrm>
          <a:off x="3340315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Image</a:t>
          </a:r>
        </a:p>
      </dsp:txBody>
      <dsp:txXfrm>
        <a:off x="3340315" y="172598"/>
        <a:ext cx="816647" cy="1152267"/>
      </dsp:txXfrm>
    </dsp:sp>
    <dsp:sp modelId="{45D0C5FA-BF4C-4E25-93F0-F09D6583E31D}">
      <dsp:nvSpPr>
        <dsp:cNvPr id="0" name=""/>
        <dsp:cNvSpPr/>
      </dsp:nvSpPr>
      <dsp:spPr>
        <a:xfrm>
          <a:off x="3614895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B5FC-4486-407B-97FC-F2071E7D23B1}">
      <dsp:nvSpPr>
        <dsp:cNvPr id="0" name=""/>
        <dsp:cNvSpPr/>
      </dsp:nvSpPr>
      <dsp:spPr>
        <a:xfrm>
          <a:off x="4198856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Archive Image</a:t>
          </a:r>
        </a:p>
      </dsp:txBody>
      <dsp:txXfrm>
        <a:off x="4198856" y="1555295"/>
        <a:ext cx="816647" cy="1152267"/>
      </dsp:txXfrm>
    </dsp:sp>
    <dsp:sp modelId="{25C7EE58-82FC-4ECF-AE8A-ABECA1D124C8}">
      <dsp:nvSpPr>
        <dsp:cNvPr id="0" name=""/>
        <dsp:cNvSpPr/>
      </dsp:nvSpPr>
      <dsp:spPr>
        <a:xfrm>
          <a:off x="4452489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0B0B-475E-4EAB-B0B4-E4972FF0BCBE}">
      <dsp:nvSpPr>
        <dsp:cNvPr id="0" name=""/>
        <dsp:cNvSpPr/>
      </dsp:nvSpPr>
      <dsp:spPr>
        <a:xfrm>
          <a:off x="5015504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Deployment</a:t>
          </a:r>
        </a:p>
      </dsp:txBody>
      <dsp:txXfrm>
        <a:off x="5015504" y="172598"/>
        <a:ext cx="816647" cy="1152267"/>
      </dsp:txXfrm>
    </dsp:sp>
    <dsp:sp modelId="{A6317B00-2F2E-4987-94C3-3BCCF3E6D30D}">
      <dsp:nvSpPr>
        <dsp:cNvPr id="0" name=""/>
        <dsp:cNvSpPr/>
      </dsp:nvSpPr>
      <dsp:spPr>
        <a:xfrm>
          <a:off x="5290084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E9AF-2375-40ED-804A-30DF5815CDD7}">
      <dsp:nvSpPr>
        <dsp:cNvPr id="0" name=""/>
        <dsp:cNvSpPr/>
      </dsp:nvSpPr>
      <dsp:spPr>
        <a:xfrm>
          <a:off x="5874045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End-</a:t>
          </a:r>
          <a:r>
            <a:rPr lang="de-DE" sz="900" kern="1200" dirty="0" err="1"/>
            <a:t>to</a:t>
          </a:r>
          <a:r>
            <a:rPr lang="de-DE" sz="900" kern="1200" dirty="0"/>
            <a:t>-end Test</a:t>
          </a:r>
        </a:p>
      </dsp:txBody>
      <dsp:txXfrm>
        <a:off x="5874045" y="1555295"/>
        <a:ext cx="816647" cy="1152267"/>
      </dsp:txXfrm>
    </dsp:sp>
    <dsp:sp modelId="{81E1AD23-CAE0-4977-80DA-8483A2689E32}">
      <dsp:nvSpPr>
        <dsp:cNvPr id="0" name=""/>
        <dsp:cNvSpPr/>
      </dsp:nvSpPr>
      <dsp:spPr>
        <a:xfrm>
          <a:off x="6127678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68EB-A1F4-44D9-B25B-9F953AC5B6AC}">
      <dsp:nvSpPr>
        <dsp:cNvPr id="0" name=""/>
        <dsp:cNvSpPr/>
      </dsp:nvSpPr>
      <dsp:spPr>
        <a:xfrm>
          <a:off x="6690693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Monitoring (Rollback)</a:t>
          </a:r>
        </a:p>
      </dsp:txBody>
      <dsp:txXfrm>
        <a:off x="6690693" y="172598"/>
        <a:ext cx="816647" cy="1152267"/>
      </dsp:txXfrm>
    </dsp:sp>
    <dsp:sp modelId="{6DBB8EC6-A782-458D-BAB4-9BAEC690EAC2}">
      <dsp:nvSpPr>
        <dsp:cNvPr id="0" name=""/>
        <dsp:cNvSpPr/>
      </dsp:nvSpPr>
      <dsp:spPr>
        <a:xfrm>
          <a:off x="696527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52B0-BD0C-4D5A-A04F-0C2744FFBF0C}">
      <dsp:nvSpPr>
        <dsp:cNvPr id="0" name=""/>
        <dsp:cNvSpPr/>
      </dsp:nvSpPr>
      <dsp:spPr>
        <a:xfrm>
          <a:off x="0" y="1267240"/>
          <a:ext cx="8353175" cy="346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5BB01-318D-43F2-973B-35072B01DAF6}">
      <dsp:nvSpPr>
        <dsp:cNvPr id="0" name=""/>
        <dsp:cNvSpPr/>
      </dsp:nvSpPr>
      <dsp:spPr>
        <a:xfrm>
          <a:off x="0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Checkout</a:t>
          </a:r>
          <a:endParaRPr lang="en-GB" sz="900" kern="1200" dirty="0"/>
        </a:p>
      </dsp:txBody>
      <dsp:txXfrm>
        <a:off x="0" y="172598"/>
        <a:ext cx="816647" cy="1152267"/>
      </dsp:txXfrm>
    </dsp:sp>
    <dsp:sp modelId="{E89F050E-5FD3-4C12-B3D4-CD423FC7E7A9}">
      <dsp:nvSpPr>
        <dsp:cNvPr id="0" name=""/>
        <dsp:cNvSpPr/>
      </dsp:nvSpPr>
      <dsp:spPr>
        <a:xfrm>
          <a:off x="264517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61AD-36EB-4461-BEC3-B3CC27E2F780}">
      <dsp:nvSpPr>
        <dsp:cNvPr id="0" name=""/>
        <dsp:cNvSpPr/>
      </dsp:nvSpPr>
      <dsp:spPr>
        <a:xfrm>
          <a:off x="848479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App</a:t>
          </a:r>
          <a:endParaRPr lang="en-GB" sz="900" kern="1200" dirty="0"/>
        </a:p>
      </dsp:txBody>
      <dsp:txXfrm>
        <a:off x="848479" y="1555295"/>
        <a:ext cx="816647" cy="1152267"/>
      </dsp:txXfrm>
    </dsp:sp>
    <dsp:sp modelId="{C57D2A5B-A861-465B-9586-B2FA9BD70C40}">
      <dsp:nvSpPr>
        <dsp:cNvPr id="0" name=""/>
        <dsp:cNvSpPr/>
      </dsp:nvSpPr>
      <dsp:spPr>
        <a:xfrm>
          <a:off x="110211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4E0AE-8E8A-4511-B6B1-226EBBF3ACE7}">
      <dsp:nvSpPr>
        <dsp:cNvPr id="0" name=""/>
        <dsp:cNvSpPr/>
      </dsp:nvSpPr>
      <dsp:spPr>
        <a:xfrm>
          <a:off x="1665127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Test</a:t>
          </a:r>
          <a:endParaRPr lang="en-GB" sz="900" kern="1200" dirty="0"/>
        </a:p>
      </dsp:txBody>
      <dsp:txXfrm>
        <a:off x="1665127" y="172598"/>
        <a:ext cx="816647" cy="1152267"/>
      </dsp:txXfrm>
    </dsp:sp>
    <dsp:sp modelId="{317C3A4B-0FC4-437D-80BD-2AFD303A3C64}">
      <dsp:nvSpPr>
        <dsp:cNvPr id="0" name=""/>
        <dsp:cNvSpPr/>
      </dsp:nvSpPr>
      <dsp:spPr>
        <a:xfrm>
          <a:off x="1939706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D993-85E0-47D1-8E32-AB69E744AAE0}">
      <dsp:nvSpPr>
        <dsp:cNvPr id="0" name=""/>
        <dsp:cNvSpPr/>
      </dsp:nvSpPr>
      <dsp:spPr>
        <a:xfrm>
          <a:off x="2523668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Version </a:t>
          </a:r>
          <a:r>
            <a:rPr lang="de-DE" sz="900" kern="1200" dirty="0" err="1"/>
            <a:t>Artifacts</a:t>
          </a:r>
          <a:endParaRPr lang="en-GB" sz="900" kern="1200" dirty="0"/>
        </a:p>
      </dsp:txBody>
      <dsp:txXfrm>
        <a:off x="2523668" y="1555295"/>
        <a:ext cx="816647" cy="1152267"/>
      </dsp:txXfrm>
    </dsp:sp>
    <dsp:sp modelId="{6619D199-4850-4836-9FAC-9F43AE9566F2}">
      <dsp:nvSpPr>
        <dsp:cNvPr id="0" name=""/>
        <dsp:cNvSpPr/>
      </dsp:nvSpPr>
      <dsp:spPr>
        <a:xfrm>
          <a:off x="2777300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3B5-6986-4196-AD89-49F63543C973}">
      <dsp:nvSpPr>
        <dsp:cNvPr id="0" name=""/>
        <dsp:cNvSpPr/>
      </dsp:nvSpPr>
      <dsp:spPr>
        <a:xfrm>
          <a:off x="3340315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Image</a:t>
          </a:r>
        </a:p>
      </dsp:txBody>
      <dsp:txXfrm>
        <a:off x="3340315" y="172598"/>
        <a:ext cx="816647" cy="1152267"/>
      </dsp:txXfrm>
    </dsp:sp>
    <dsp:sp modelId="{45D0C5FA-BF4C-4E25-93F0-F09D6583E31D}">
      <dsp:nvSpPr>
        <dsp:cNvPr id="0" name=""/>
        <dsp:cNvSpPr/>
      </dsp:nvSpPr>
      <dsp:spPr>
        <a:xfrm>
          <a:off x="3614895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B5FC-4486-407B-97FC-F2071E7D23B1}">
      <dsp:nvSpPr>
        <dsp:cNvPr id="0" name=""/>
        <dsp:cNvSpPr/>
      </dsp:nvSpPr>
      <dsp:spPr>
        <a:xfrm>
          <a:off x="4198856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Archive Image</a:t>
          </a:r>
        </a:p>
      </dsp:txBody>
      <dsp:txXfrm>
        <a:off x="4198856" y="1555295"/>
        <a:ext cx="816647" cy="1152267"/>
      </dsp:txXfrm>
    </dsp:sp>
    <dsp:sp modelId="{25C7EE58-82FC-4ECF-AE8A-ABECA1D124C8}">
      <dsp:nvSpPr>
        <dsp:cNvPr id="0" name=""/>
        <dsp:cNvSpPr/>
      </dsp:nvSpPr>
      <dsp:spPr>
        <a:xfrm>
          <a:off x="4452489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0B0B-475E-4EAB-B0B4-E4972FF0BCBE}">
      <dsp:nvSpPr>
        <dsp:cNvPr id="0" name=""/>
        <dsp:cNvSpPr/>
      </dsp:nvSpPr>
      <dsp:spPr>
        <a:xfrm>
          <a:off x="5015504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Deployment</a:t>
          </a:r>
        </a:p>
      </dsp:txBody>
      <dsp:txXfrm>
        <a:off x="5015504" y="172598"/>
        <a:ext cx="816647" cy="1152267"/>
      </dsp:txXfrm>
    </dsp:sp>
    <dsp:sp modelId="{A6317B00-2F2E-4987-94C3-3BCCF3E6D30D}">
      <dsp:nvSpPr>
        <dsp:cNvPr id="0" name=""/>
        <dsp:cNvSpPr/>
      </dsp:nvSpPr>
      <dsp:spPr>
        <a:xfrm>
          <a:off x="5290084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E9AF-2375-40ED-804A-30DF5815CDD7}">
      <dsp:nvSpPr>
        <dsp:cNvPr id="0" name=""/>
        <dsp:cNvSpPr/>
      </dsp:nvSpPr>
      <dsp:spPr>
        <a:xfrm>
          <a:off x="5874045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End-</a:t>
          </a:r>
          <a:r>
            <a:rPr lang="de-DE" sz="900" kern="1200" dirty="0" err="1"/>
            <a:t>to</a:t>
          </a:r>
          <a:r>
            <a:rPr lang="de-DE" sz="900" kern="1200" dirty="0"/>
            <a:t>-end Test</a:t>
          </a:r>
        </a:p>
      </dsp:txBody>
      <dsp:txXfrm>
        <a:off x="5874045" y="1555295"/>
        <a:ext cx="816647" cy="1152267"/>
      </dsp:txXfrm>
    </dsp:sp>
    <dsp:sp modelId="{81E1AD23-CAE0-4977-80DA-8483A2689E32}">
      <dsp:nvSpPr>
        <dsp:cNvPr id="0" name=""/>
        <dsp:cNvSpPr/>
      </dsp:nvSpPr>
      <dsp:spPr>
        <a:xfrm>
          <a:off x="6127678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68EB-A1F4-44D9-B25B-9F953AC5B6AC}">
      <dsp:nvSpPr>
        <dsp:cNvPr id="0" name=""/>
        <dsp:cNvSpPr/>
      </dsp:nvSpPr>
      <dsp:spPr>
        <a:xfrm>
          <a:off x="6690693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Monitoring (Rollback)</a:t>
          </a:r>
        </a:p>
      </dsp:txBody>
      <dsp:txXfrm>
        <a:off x="6690693" y="172598"/>
        <a:ext cx="816647" cy="1152267"/>
      </dsp:txXfrm>
    </dsp:sp>
    <dsp:sp modelId="{6DBB8EC6-A782-458D-BAB4-9BAEC690EAC2}">
      <dsp:nvSpPr>
        <dsp:cNvPr id="0" name=""/>
        <dsp:cNvSpPr/>
      </dsp:nvSpPr>
      <dsp:spPr>
        <a:xfrm>
          <a:off x="696527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852B0-BD0C-4D5A-A04F-0C2744FFBF0C}">
      <dsp:nvSpPr>
        <dsp:cNvPr id="0" name=""/>
        <dsp:cNvSpPr/>
      </dsp:nvSpPr>
      <dsp:spPr>
        <a:xfrm>
          <a:off x="0" y="1267240"/>
          <a:ext cx="8353175" cy="346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5BB01-318D-43F2-973B-35072B01DAF6}">
      <dsp:nvSpPr>
        <dsp:cNvPr id="0" name=""/>
        <dsp:cNvSpPr/>
      </dsp:nvSpPr>
      <dsp:spPr>
        <a:xfrm>
          <a:off x="0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Checkout</a:t>
          </a:r>
          <a:endParaRPr lang="en-GB" sz="900" kern="1200" dirty="0"/>
        </a:p>
      </dsp:txBody>
      <dsp:txXfrm>
        <a:off x="0" y="172598"/>
        <a:ext cx="816647" cy="1152267"/>
      </dsp:txXfrm>
    </dsp:sp>
    <dsp:sp modelId="{E89F050E-5FD3-4C12-B3D4-CD423FC7E7A9}">
      <dsp:nvSpPr>
        <dsp:cNvPr id="0" name=""/>
        <dsp:cNvSpPr/>
      </dsp:nvSpPr>
      <dsp:spPr>
        <a:xfrm>
          <a:off x="264517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361AD-36EB-4461-BEC3-B3CC27E2F780}">
      <dsp:nvSpPr>
        <dsp:cNvPr id="0" name=""/>
        <dsp:cNvSpPr/>
      </dsp:nvSpPr>
      <dsp:spPr>
        <a:xfrm>
          <a:off x="848479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App</a:t>
          </a:r>
          <a:endParaRPr lang="en-GB" sz="900" kern="1200" dirty="0"/>
        </a:p>
      </dsp:txBody>
      <dsp:txXfrm>
        <a:off x="848479" y="1555295"/>
        <a:ext cx="816647" cy="1152267"/>
      </dsp:txXfrm>
    </dsp:sp>
    <dsp:sp modelId="{C57D2A5B-A861-465B-9586-B2FA9BD70C40}">
      <dsp:nvSpPr>
        <dsp:cNvPr id="0" name=""/>
        <dsp:cNvSpPr/>
      </dsp:nvSpPr>
      <dsp:spPr>
        <a:xfrm>
          <a:off x="110211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4E0AE-8E8A-4511-B6B1-226EBBF3ACE7}">
      <dsp:nvSpPr>
        <dsp:cNvPr id="0" name=""/>
        <dsp:cNvSpPr/>
      </dsp:nvSpPr>
      <dsp:spPr>
        <a:xfrm>
          <a:off x="1665127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Test</a:t>
          </a:r>
          <a:endParaRPr lang="en-GB" sz="900" kern="1200" dirty="0"/>
        </a:p>
      </dsp:txBody>
      <dsp:txXfrm>
        <a:off x="1665127" y="172598"/>
        <a:ext cx="816647" cy="1152267"/>
      </dsp:txXfrm>
    </dsp:sp>
    <dsp:sp modelId="{317C3A4B-0FC4-437D-80BD-2AFD303A3C64}">
      <dsp:nvSpPr>
        <dsp:cNvPr id="0" name=""/>
        <dsp:cNvSpPr/>
      </dsp:nvSpPr>
      <dsp:spPr>
        <a:xfrm>
          <a:off x="1939706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D993-85E0-47D1-8E32-AB69E744AAE0}">
      <dsp:nvSpPr>
        <dsp:cNvPr id="0" name=""/>
        <dsp:cNvSpPr/>
      </dsp:nvSpPr>
      <dsp:spPr>
        <a:xfrm>
          <a:off x="2523668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Version </a:t>
          </a:r>
          <a:r>
            <a:rPr lang="de-DE" sz="900" kern="1200" dirty="0" err="1"/>
            <a:t>Artifacts</a:t>
          </a:r>
          <a:endParaRPr lang="en-GB" sz="900" kern="1200" dirty="0"/>
        </a:p>
      </dsp:txBody>
      <dsp:txXfrm>
        <a:off x="2523668" y="1555295"/>
        <a:ext cx="816647" cy="1152267"/>
      </dsp:txXfrm>
    </dsp:sp>
    <dsp:sp modelId="{6619D199-4850-4836-9FAC-9F43AE9566F2}">
      <dsp:nvSpPr>
        <dsp:cNvPr id="0" name=""/>
        <dsp:cNvSpPr/>
      </dsp:nvSpPr>
      <dsp:spPr>
        <a:xfrm>
          <a:off x="2777300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FF3B5-6986-4196-AD89-49F63543C973}">
      <dsp:nvSpPr>
        <dsp:cNvPr id="0" name=""/>
        <dsp:cNvSpPr/>
      </dsp:nvSpPr>
      <dsp:spPr>
        <a:xfrm>
          <a:off x="3340315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Build Image</a:t>
          </a:r>
        </a:p>
      </dsp:txBody>
      <dsp:txXfrm>
        <a:off x="3340315" y="172598"/>
        <a:ext cx="816647" cy="1152267"/>
      </dsp:txXfrm>
    </dsp:sp>
    <dsp:sp modelId="{45D0C5FA-BF4C-4E25-93F0-F09D6583E31D}">
      <dsp:nvSpPr>
        <dsp:cNvPr id="0" name=""/>
        <dsp:cNvSpPr/>
      </dsp:nvSpPr>
      <dsp:spPr>
        <a:xfrm>
          <a:off x="3614895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B5FC-4486-407B-97FC-F2071E7D23B1}">
      <dsp:nvSpPr>
        <dsp:cNvPr id="0" name=""/>
        <dsp:cNvSpPr/>
      </dsp:nvSpPr>
      <dsp:spPr>
        <a:xfrm>
          <a:off x="4198856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Archive Image</a:t>
          </a:r>
        </a:p>
      </dsp:txBody>
      <dsp:txXfrm>
        <a:off x="4198856" y="1555295"/>
        <a:ext cx="816647" cy="1152267"/>
      </dsp:txXfrm>
    </dsp:sp>
    <dsp:sp modelId="{25C7EE58-82FC-4ECF-AE8A-ABECA1D124C8}">
      <dsp:nvSpPr>
        <dsp:cNvPr id="0" name=""/>
        <dsp:cNvSpPr/>
      </dsp:nvSpPr>
      <dsp:spPr>
        <a:xfrm>
          <a:off x="4452489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0B0B-475E-4EAB-B0B4-E4972FF0BCBE}">
      <dsp:nvSpPr>
        <dsp:cNvPr id="0" name=""/>
        <dsp:cNvSpPr/>
      </dsp:nvSpPr>
      <dsp:spPr>
        <a:xfrm>
          <a:off x="5015504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Deployment</a:t>
          </a:r>
        </a:p>
      </dsp:txBody>
      <dsp:txXfrm>
        <a:off x="5015504" y="172598"/>
        <a:ext cx="816647" cy="1152267"/>
      </dsp:txXfrm>
    </dsp:sp>
    <dsp:sp modelId="{A6317B00-2F2E-4987-94C3-3BCCF3E6D30D}">
      <dsp:nvSpPr>
        <dsp:cNvPr id="0" name=""/>
        <dsp:cNvSpPr/>
      </dsp:nvSpPr>
      <dsp:spPr>
        <a:xfrm>
          <a:off x="5290084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E9AF-2375-40ED-804A-30DF5815CDD7}">
      <dsp:nvSpPr>
        <dsp:cNvPr id="0" name=""/>
        <dsp:cNvSpPr/>
      </dsp:nvSpPr>
      <dsp:spPr>
        <a:xfrm>
          <a:off x="5874045" y="1555295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End-</a:t>
          </a:r>
          <a:r>
            <a:rPr lang="de-DE" sz="900" kern="1200" dirty="0" err="1"/>
            <a:t>to</a:t>
          </a:r>
          <a:r>
            <a:rPr lang="de-DE" sz="900" kern="1200" dirty="0"/>
            <a:t>-end Test</a:t>
          </a:r>
        </a:p>
      </dsp:txBody>
      <dsp:txXfrm>
        <a:off x="5874045" y="1555295"/>
        <a:ext cx="816647" cy="1152267"/>
      </dsp:txXfrm>
    </dsp:sp>
    <dsp:sp modelId="{81E1AD23-CAE0-4977-80DA-8483A2689E32}">
      <dsp:nvSpPr>
        <dsp:cNvPr id="0" name=""/>
        <dsp:cNvSpPr/>
      </dsp:nvSpPr>
      <dsp:spPr>
        <a:xfrm>
          <a:off x="6127678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68EB-A1F4-44D9-B25B-9F953AC5B6AC}">
      <dsp:nvSpPr>
        <dsp:cNvPr id="0" name=""/>
        <dsp:cNvSpPr/>
      </dsp:nvSpPr>
      <dsp:spPr>
        <a:xfrm>
          <a:off x="6690693" y="172598"/>
          <a:ext cx="816647" cy="1152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Monitoring (Rollback)</a:t>
          </a:r>
        </a:p>
      </dsp:txBody>
      <dsp:txXfrm>
        <a:off x="6690693" y="172598"/>
        <a:ext cx="816647" cy="1152267"/>
      </dsp:txXfrm>
    </dsp:sp>
    <dsp:sp modelId="{6DBB8EC6-A782-458D-BAB4-9BAEC690EAC2}">
      <dsp:nvSpPr>
        <dsp:cNvPr id="0" name=""/>
        <dsp:cNvSpPr/>
      </dsp:nvSpPr>
      <dsp:spPr>
        <a:xfrm>
          <a:off x="6965272" y="1296300"/>
          <a:ext cx="288066" cy="288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D9070-DBFC-4CF9-BCA1-D82221F14D9E}" type="datetimeFigureOut">
              <a:rPr lang="de-DE" smtClean="0"/>
              <a:pPr/>
              <a:t>21.01.2020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C7D69-B25F-42B4-8558-1A3B11BB1F26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544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BF44F7-141A-4C1E-A2D4-07FC17256405}" type="datetimeFigureOut">
              <a:rPr lang="de-DE"/>
              <a:pPr>
                <a:defRPr/>
              </a:pPr>
              <a:t>21.01.2020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25A641-1A11-4DD9-9C30-5A193660B84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8218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933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92F6006-C082-441F-BA35-1F7CC4288A98}" type="slidenum">
              <a:rPr lang="de-DE" smtClean="0">
                <a:cs typeface="Arial" charset="0"/>
              </a:rPr>
              <a:pPr/>
              <a:t>1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Bekannteste Containertechnologie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Verpacken von Software mit allen Abhängigkeiten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laufen unabhängig von Prozessen anderen Prozessen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= Standardeinheit von Softwarepaketen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Beinhaltet Software, Libraries, Abhängigkeiten, Konfigurationen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ausgeliefert werden (verschifft) (Docker = Hafenarbeiter -&gt; Aufgabe ist Container verpacken und verschiffen)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3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Grafik erklären:</a:t>
            </a:r>
          </a:p>
          <a:p>
            <a:pPr marL="171450" indent="-171450">
              <a:buFontTx/>
              <a:buChar char="-"/>
            </a:pPr>
            <a:r>
              <a:rPr lang="de-DE" dirty="0"/>
              <a:t>VM braucht Abstraktionsschicht um Gast OS auf Host OS laufen zu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braucht kein Gast OS, teilt sich den Kernel mit Host und anderen Containern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Heißt aber auch das Kernel Architektur gleich sein muss (ARM Linux -&gt; ARM Linux, x86 Linux und Windows Host -&gt; x86 Linux Container)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muss nur </a:t>
            </a:r>
            <a:r>
              <a:rPr lang="de-DE" dirty="0" err="1"/>
              <a:t>Binaries</a:t>
            </a:r>
            <a:r>
              <a:rPr lang="de-DE" dirty="0"/>
              <a:t> und Bibliotheken selbst halten -&gt; nur absolut notwendiges -&gt; sehr leichtgewichtig</a:t>
            </a:r>
          </a:p>
          <a:p>
            <a:pPr marL="171450" indent="-171450">
              <a:buFontTx/>
              <a:buChar char="-"/>
            </a:pPr>
            <a:r>
              <a:rPr lang="de-DE" dirty="0"/>
              <a:t>Container können Imagefiles teilen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Beispiel: 2 Container in denen Java Apps laufen -&gt; wenn gleiches Basisimage, können beide Container das gleiche Image benutzen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Start und </a:t>
            </a:r>
            <a:r>
              <a:rPr lang="de-DE" dirty="0" err="1"/>
              <a:t>Stopzeiten</a:t>
            </a:r>
            <a:r>
              <a:rPr lang="de-DE" dirty="0"/>
              <a:t> (</a:t>
            </a:r>
            <a:r>
              <a:rPr lang="de-DE" dirty="0" err="1"/>
              <a:t>evtl</a:t>
            </a:r>
            <a:r>
              <a:rPr lang="de-DE" dirty="0"/>
              <a:t> vorführen eines Containerstarts)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5659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9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Container zu erstellen -&gt; </a:t>
            </a:r>
            <a:r>
              <a:rPr lang="de-DE" dirty="0" err="1"/>
              <a:t>Dockerfile</a:t>
            </a:r>
            <a:r>
              <a:rPr lang="de-DE" dirty="0"/>
              <a:t> definieren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Dockerfile</a:t>
            </a:r>
            <a:r>
              <a:rPr lang="de-DE" dirty="0"/>
              <a:t> = einfache Textdatei mit Schritten als Anweisung für den Docker („Hafenarbeiter“)</a:t>
            </a:r>
          </a:p>
          <a:p>
            <a:pPr marL="171450" indent="-171450">
              <a:buFontTx/>
              <a:buChar char="-"/>
            </a:pPr>
            <a:r>
              <a:rPr lang="de-DE" dirty="0"/>
              <a:t>Legen fest welches Basisimage, welche Schritte zur </a:t>
            </a:r>
            <a:r>
              <a:rPr lang="de-DE" dirty="0" err="1"/>
              <a:t>Vorbeitung</a:t>
            </a:r>
            <a:r>
              <a:rPr lang="de-DE" dirty="0"/>
              <a:t>, welche Aufgaben (Microservice Ansatz -&gt; 1 Service = 1 Aufgabe)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Dockerfile</a:t>
            </a:r>
            <a:r>
              <a:rPr lang="de-DE" dirty="0"/>
              <a:t> erklären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Bauen</a:t>
            </a:r>
            <a:r>
              <a:rPr lang="en-GB" dirty="0"/>
              <a:t> des Container Images -&gt; Layer </a:t>
            </a:r>
            <a:r>
              <a:rPr lang="en-GB" dirty="0" err="1"/>
              <a:t>für</a:t>
            </a:r>
            <a:r>
              <a:rPr lang="en-GB" dirty="0"/>
              <a:t> Layer 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1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gebaut</a:t>
            </a:r>
            <a:r>
              <a:rPr lang="en-GB" dirty="0"/>
              <a:t> -&gt; </a:t>
            </a:r>
            <a:r>
              <a:rPr lang="en-GB" dirty="0" err="1"/>
              <a:t>abgespeichert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Image</a:t>
            </a:r>
          </a:p>
          <a:p>
            <a:pPr marL="171450" indent="-171450">
              <a:buFontTx/>
              <a:buChar char="-"/>
            </a:pPr>
            <a:r>
              <a:rPr lang="en-GB" dirty="0"/>
              <a:t>Layer 2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Erfolg</a:t>
            </a:r>
            <a:r>
              <a:rPr lang="en-GB" dirty="0"/>
              <a:t> an Image </a:t>
            </a:r>
            <a:r>
              <a:rPr lang="en-GB" dirty="0" err="1"/>
              <a:t>angehangen</a:t>
            </a:r>
            <a:r>
              <a:rPr lang="en-GB" dirty="0"/>
              <a:t> </a:t>
            </a:r>
            <a:r>
              <a:rPr lang="en-GB" dirty="0" err="1"/>
              <a:t>usw</a:t>
            </a:r>
            <a:r>
              <a:rPr lang="en-GB" dirty="0"/>
              <a:t>.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Fehler</a:t>
            </a:r>
            <a:r>
              <a:rPr lang="en-GB" dirty="0"/>
              <a:t> </a:t>
            </a:r>
            <a:r>
              <a:rPr lang="en-GB" dirty="0" err="1"/>
              <a:t>bedeutet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neubauen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Layer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Letztes</a:t>
            </a:r>
            <a:r>
              <a:rPr lang="en-GB" dirty="0"/>
              <a:t> Image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genommen</a:t>
            </a:r>
            <a:r>
              <a:rPr lang="en-GB" dirty="0"/>
              <a:t> -&gt; </a:t>
            </a:r>
            <a:r>
              <a:rPr lang="en-GB" dirty="0" err="1"/>
              <a:t>neues</a:t>
            </a:r>
            <a:r>
              <a:rPr lang="en-GB" dirty="0"/>
              <a:t> Layer </a:t>
            </a:r>
            <a:r>
              <a:rPr lang="en-GB" dirty="0" err="1"/>
              <a:t>darauf</a:t>
            </a:r>
            <a:r>
              <a:rPr lang="en-GB" dirty="0"/>
              <a:t> </a:t>
            </a:r>
            <a:r>
              <a:rPr lang="en-GB" dirty="0" err="1"/>
              <a:t>gebaut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Entrypoint</a:t>
            </a:r>
            <a:r>
              <a:rPr lang="en-GB" dirty="0"/>
              <a:t> und command -&gt; Container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nach</a:t>
            </a:r>
            <a:r>
              <a:rPr lang="en-GB" dirty="0"/>
              <a:t> </a:t>
            </a:r>
            <a:r>
              <a:rPr lang="en-GB" dirty="0" err="1"/>
              <a:t>abarbeitung</a:t>
            </a:r>
            <a:r>
              <a:rPr lang="en-GB" dirty="0"/>
              <a:t> der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sofort</a:t>
            </a:r>
            <a:r>
              <a:rPr lang="en-GB" dirty="0"/>
              <a:t> </a:t>
            </a:r>
            <a:r>
              <a:rPr lang="en-GB" dirty="0" err="1"/>
              <a:t>beendet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25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815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Orchestrierung von Containern ist nächster logischer Schritt</a:t>
            </a:r>
          </a:p>
          <a:p>
            <a:pPr marL="171450" indent="-171450">
              <a:buFontTx/>
              <a:buChar char="-"/>
            </a:pPr>
            <a:r>
              <a:rPr lang="en-GB" dirty="0"/>
              <a:t>Best-of-Breed </a:t>
            </a:r>
            <a:r>
              <a:rPr lang="en-GB" dirty="0" err="1"/>
              <a:t>ist</a:t>
            </a:r>
            <a:r>
              <a:rPr lang="en-GB" dirty="0"/>
              <a:t> K8s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Griechisch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Kapitän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“</a:t>
            </a:r>
            <a:r>
              <a:rPr lang="en-GB" dirty="0" err="1"/>
              <a:t>verschiffen</a:t>
            </a:r>
            <a:r>
              <a:rPr lang="en-GB" dirty="0"/>
              <a:t>/</a:t>
            </a:r>
            <a:r>
              <a:rPr lang="en-GB" dirty="0" err="1"/>
              <a:t>liefern</a:t>
            </a:r>
            <a:r>
              <a:rPr lang="en-GB" dirty="0"/>
              <a:t>” </a:t>
            </a:r>
            <a:r>
              <a:rPr lang="en-GB" dirty="0" err="1"/>
              <a:t>vieler</a:t>
            </a:r>
            <a:r>
              <a:rPr lang="en-GB" dirty="0"/>
              <a:t>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973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Kubernetes: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Sehr mächtige Technologie, weil:</a:t>
            </a:r>
          </a:p>
          <a:p>
            <a:pPr marL="171450" indent="-171450">
              <a:buFontTx/>
              <a:buChar char="-"/>
            </a:pPr>
            <a:r>
              <a:rPr lang="de-DE" dirty="0"/>
              <a:t>Viele nützliche Features schon eingebaut hat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 auch erweiterbar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Aber: Anfang fällt schwerer als bei Docker </a:t>
            </a:r>
            <a:r>
              <a:rPr lang="de-DE" dirty="0" err="1"/>
              <a:t>swarm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Docker </a:t>
            </a:r>
            <a:r>
              <a:rPr lang="de-DE" dirty="0" err="1"/>
              <a:t>Swarm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Zusammen mit Docker verfügbar</a:t>
            </a:r>
          </a:p>
          <a:p>
            <a:pPr marL="171450" indent="-171450">
              <a:buFontTx/>
              <a:buChar char="-"/>
            </a:pPr>
            <a:r>
              <a:rPr lang="de-DE" dirty="0"/>
              <a:t>Einfach zu benutzen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Nicht so vielseitig wie Kubernetes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r>
              <a:rPr lang="de-DE" dirty="0" err="1"/>
              <a:t>Mesos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Kann auch nicht-containerisierte Anwendungen managen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Beispielsweise: in </a:t>
            </a:r>
            <a:r>
              <a:rPr lang="de-DE" dirty="0" err="1"/>
              <a:t>Mesos</a:t>
            </a:r>
            <a:r>
              <a:rPr lang="de-DE" dirty="0"/>
              <a:t> kann man mehrere Kubernetes Cluster laufen lassen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Deshalb aber auch passender in Data-Centern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832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324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81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6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CD/CI Pipeline (Begriffe erklären)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Docker (bekannteste Containertechnologie)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Versioning (Versionierung der Container ist essentiell für ein Deployment)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Kubernetes (Kubernetes – Containerorchestrierung)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Deployment </a:t>
            </a:r>
            <a:r>
              <a:rPr lang="de-DE" dirty="0" err="1">
                <a:solidFill>
                  <a:srgbClr val="003882"/>
                </a:solidFill>
              </a:rPr>
              <a:t>with</a:t>
            </a:r>
            <a:r>
              <a:rPr lang="de-DE" dirty="0">
                <a:solidFill>
                  <a:srgbClr val="003882"/>
                </a:solidFill>
              </a:rPr>
              <a:t> Kubernetes (mit Beispiel)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Helm – Kubernetes package manager (wiederverwendbare und komplexe </a:t>
            </a:r>
            <a:r>
              <a:rPr lang="de-DE" dirty="0" err="1">
                <a:solidFill>
                  <a:srgbClr val="003882"/>
                </a:solidFill>
              </a:rPr>
              <a:t>Deployments</a:t>
            </a:r>
            <a:r>
              <a:rPr lang="de-DE" dirty="0">
                <a:solidFill>
                  <a:srgbClr val="003882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Jenkins (Pipeline Server)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>
                <a:solidFill>
                  <a:srgbClr val="003882"/>
                </a:solidFill>
              </a:rPr>
              <a:t>Conclusion</a:t>
            </a:r>
            <a:endParaRPr lang="de-DE" dirty="0">
              <a:solidFill>
                <a:srgbClr val="003882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35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373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842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336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289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654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626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537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71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2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486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Strategie zum Deployment von Microservices näher bringen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Vorstellung der wichtigsten Tools und Technologien</a:t>
            </a:r>
          </a:p>
          <a:p>
            <a:pPr marL="171450" indent="-171450">
              <a:buFontTx/>
              <a:buChar char="-"/>
            </a:pPr>
            <a:r>
              <a:rPr lang="de-DE" dirty="0"/>
              <a:t>Dabei auf „Best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Breed</a:t>
            </a:r>
            <a:r>
              <a:rPr lang="de-DE" dirty="0"/>
              <a:t>“ konzentrieren: Docker, Kubernetes, Helm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2584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638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85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709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158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0035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169783-4A6D-42D8-A612-0BEEC20217DE}" type="slidenum">
              <a:rPr lang="de-DE" smtClean="0">
                <a:cs typeface="Arial" charset="0"/>
              </a:rPr>
              <a:pPr/>
              <a:t>38</a:t>
            </a:fld>
            <a:endParaRPr lang="de-DE">
              <a:cs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9626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38A658-E782-4271-A8F3-F31E0F303D7B}" type="slidenum">
              <a:rPr lang="de-DE" smtClean="0">
                <a:cs typeface="Arial" charset="0"/>
              </a:rPr>
              <a:pPr/>
              <a:t>40</a:t>
            </a:fld>
            <a:endParaRPr lang="de-DE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3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Wiederkehrende Prozesse in der Entwicklung von Microservices</a:t>
            </a:r>
          </a:p>
          <a:p>
            <a:pPr marL="171450" indent="-171450">
              <a:buFontTx/>
              <a:buChar char="-"/>
            </a:pPr>
            <a:r>
              <a:rPr lang="de-DE" dirty="0"/>
              <a:t>Pipeline arbeitet Prozesse Schritt für Schritt ab</a:t>
            </a:r>
          </a:p>
          <a:p>
            <a:pPr marL="171450" indent="-171450">
              <a:buFontTx/>
              <a:buChar char="-"/>
            </a:pPr>
            <a:r>
              <a:rPr lang="de-DE" dirty="0"/>
              <a:t>Angestoßen durch Commit in Repository, Kompilieren, automatisierte Tests, Bauen von Containern (-&gt; siehe Docker), Deployment, Monitoring)</a:t>
            </a:r>
          </a:p>
          <a:p>
            <a:pPr marL="171450" indent="-171450">
              <a:buFontTx/>
              <a:buChar char="-"/>
            </a:pPr>
            <a:r>
              <a:rPr lang="de-DE" dirty="0"/>
              <a:t>Lässt sich unterteilen in CI/CD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2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CI: Zusammenfügen aller Komponenten zu einer Anwendung</a:t>
            </a:r>
          </a:p>
          <a:p>
            <a:pPr marL="171450" indent="-171450">
              <a:buFontTx/>
              <a:buChar char="-"/>
            </a:pPr>
            <a:r>
              <a:rPr lang="de-DE" dirty="0"/>
              <a:t>Pipelines laufen meist nicht lokal, deshalb checkout</a:t>
            </a:r>
          </a:p>
          <a:p>
            <a:pPr marL="171450" indent="-171450">
              <a:buFontTx/>
              <a:buChar char="-"/>
            </a:pPr>
            <a:r>
              <a:rPr lang="de-DE" dirty="0"/>
              <a:t>Kompilieren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Unit und Integrationstests, Ergebnisse werden archiviert, bei Fehler -&gt; abgebrochen (das gilt für alle Schritte)</a:t>
            </a:r>
          </a:p>
          <a:p>
            <a:pPr marL="171450" indent="-171450">
              <a:buFontTx/>
              <a:buChar char="-"/>
            </a:pPr>
            <a:r>
              <a:rPr lang="de-DE" dirty="0"/>
              <a:t>Artefakte Versionieren (klingt einfach, kann aber komplex werden bei größeren Projekten) -&gt; siehe Versioning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Bauen eines Containerimages -&gt; siehe Docker</a:t>
            </a:r>
          </a:p>
          <a:p>
            <a:pPr marL="171450" indent="-171450">
              <a:buFontTx/>
              <a:buChar char="-"/>
            </a:pPr>
            <a:r>
              <a:rPr lang="de-DE" dirty="0"/>
              <a:t>Archivieren in einer Registry oder in einem Repository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829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CD: Deployment, </a:t>
            </a:r>
            <a:r>
              <a:rPr lang="de-DE" dirty="0" err="1"/>
              <a:t>Testing</a:t>
            </a:r>
            <a:r>
              <a:rPr lang="de-DE" dirty="0"/>
              <a:t>, Monitoring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13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44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führende Open Source CI/CI Tool bzw. Automatisierungsserver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2004 Ursprünglich als „Hudson Project“ </a:t>
            </a:r>
            <a:r>
              <a:rPr lang="de-DE" dirty="0" err="1"/>
              <a:t>gesartet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Von Sun Microsystems entwickelt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Nach Übernahme durch </a:t>
            </a:r>
            <a:r>
              <a:rPr lang="de-DE" dirty="0" err="1"/>
              <a:t>Orcacle</a:t>
            </a:r>
            <a:r>
              <a:rPr lang="de-DE" dirty="0"/>
              <a:t> 2010 dann in Jenkins umbenannt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 Zeit 600 Mitwirkende Entwickler auf 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510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Jenkins arbeitet mit Pipelines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darin Stages definiert, die nacheinander abgearbeitet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25A641-1A11-4DD9-9C30-5A193660B84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07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 sz="1800"/>
            </a:lvl1pPr>
            <a:lvl2pPr>
              <a:lnSpc>
                <a:spcPts val="1800"/>
              </a:lnSpc>
              <a:spcAft>
                <a:spcPts val="500"/>
              </a:spcAft>
              <a:defRPr sz="1800"/>
            </a:lvl2pPr>
            <a:lvl3pPr>
              <a:lnSpc>
                <a:spcPts val="1800"/>
              </a:lnSpc>
              <a:spcAft>
                <a:spcPts val="500"/>
              </a:spcAft>
              <a:defRPr sz="1800"/>
            </a:lvl3pPr>
            <a:lvl4pPr>
              <a:lnSpc>
                <a:spcPts val="1800"/>
              </a:lnSpc>
              <a:spcAft>
                <a:spcPts val="500"/>
              </a:spcAft>
              <a:defRPr sz="1800"/>
            </a:lvl4pPr>
            <a:lvl5pPr>
              <a:lnSpc>
                <a:spcPts val="1800"/>
              </a:lnSpc>
              <a:spcAft>
                <a:spcPts val="500"/>
              </a:spcAft>
              <a:defRPr sz="1600"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716018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4176522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4860032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6300216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780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6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51520" y="987574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lnSpc>
                <a:spcPts val="1800"/>
              </a:lnSpc>
              <a:spcAft>
                <a:spcPts val="500"/>
              </a:spcAft>
              <a:defRPr/>
            </a:lvl1pPr>
            <a:lvl2pPr>
              <a:lnSpc>
                <a:spcPts val="1800"/>
              </a:lnSpc>
              <a:spcAft>
                <a:spcPts val="500"/>
              </a:spcAft>
              <a:defRPr/>
            </a:lvl2pPr>
            <a:lvl3pPr>
              <a:lnSpc>
                <a:spcPts val="1800"/>
              </a:lnSpc>
              <a:spcAft>
                <a:spcPts val="500"/>
              </a:spcAft>
              <a:defRPr/>
            </a:lvl3pPr>
            <a:lvl4pPr>
              <a:lnSpc>
                <a:spcPts val="1800"/>
              </a:lnSpc>
              <a:spcAft>
                <a:spcPts val="500"/>
              </a:spcAft>
              <a:defRPr/>
            </a:lvl4pPr>
            <a:lvl5pPr>
              <a:lnSpc>
                <a:spcPts val="1800"/>
              </a:lnSpc>
              <a:spcAft>
                <a:spcPts val="500"/>
              </a:spcAft>
              <a:defRPr/>
            </a:lvl5pPr>
            <a:lvl6pPr>
              <a:lnSpc>
                <a:spcPts val="1800"/>
              </a:lnSpc>
              <a:spcAft>
                <a:spcPts val="500"/>
              </a:spcAft>
              <a:defRPr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hts 2/3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131840" y="987574"/>
            <a:ext cx="576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987552"/>
            <a:ext cx="2592324" cy="3889248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275856" y="1131570"/>
            <a:ext cx="5472684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4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defRPr lang="de-DE" sz="12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2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987574"/>
            <a:ext cx="2771775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987574"/>
            <a:ext cx="2773362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95288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347864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300192" y="1131888"/>
            <a:ext cx="2448520" cy="2159952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8" name="Textplatzhalter 2"/>
          <p:cNvSpPr>
            <a:spLocks noGrp="1"/>
          </p:cNvSpPr>
          <p:nvPr>
            <p:ph idx="19"/>
          </p:nvPr>
        </p:nvSpPr>
        <p:spPr bwMode="auto">
          <a:xfrm>
            <a:off x="3347864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9" name="Textplatzhalter 2"/>
          <p:cNvSpPr>
            <a:spLocks noGrp="1"/>
          </p:cNvSpPr>
          <p:nvPr>
            <p:ph idx="20"/>
          </p:nvPr>
        </p:nvSpPr>
        <p:spPr bwMode="auto">
          <a:xfrm>
            <a:off x="6300192" y="3435858"/>
            <a:ext cx="2447711" cy="129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defRPr lang="de-DE" sz="14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>
              <a:spcAft>
                <a:spcPts val="0"/>
              </a:spcAft>
              <a:defRPr sz="1300"/>
            </a:lvl6pPr>
          </a:lstStyle>
          <a:p>
            <a:pPr lvl="0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unten 1/3 Fond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0825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86113" y="3291830"/>
            <a:ext cx="2771775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119813" y="3291830"/>
            <a:ext cx="2773362" cy="1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7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4" name="Textplatzhalter 2"/>
          <p:cNvSpPr>
            <a:spLocks noGrp="1"/>
          </p:cNvSpPr>
          <p:nvPr>
            <p:ph idx="14"/>
          </p:nvPr>
        </p:nvSpPr>
        <p:spPr bwMode="auto">
          <a:xfrm>
            <a:off x="3347863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5" name="Textplatzhalter 2"/>
          <p:cNvSpPr>
            <a:spLocks noGrp="1"/>
          </p:cNvSpPr>
          <p:nvPr>
            <p:ph idx="15"/>
          </p:nvPr>
        </p:nvSpPr>
        <p:spPr bwMode="auto">
          <a:xfrm>
            <a:off x="6300191" y="3435858"/>
            <a:ext cx="2447711" cy="12961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0826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186112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8"/>
          </p:nvPr>
        </p:nvSpPr>
        <p:spPr>
          <a:xfrm>
            <a:off x="6119814" y="987575"/>
            <a:ext cx="2772000" cy="2160240"/>
          </a:xfrm>
        </p:spPr>
        <p:txBody>
          <a:bodyPr/>
          <a:lstStyle/>
          <a:p>
            <a:pPr lvl="0"/>
            <a:r>
              <a:rPr lang="de-DE" noProof="0"/>
              <a:t>Bild durch Klicken auf Symbol hinzufügen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4013683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Zwischentitel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3"/>
          <p:cNvSpPr>
            <a:spLocks noGrp="1"/>
          </p:cNvSpPr>
          <p:nvPr>
            <p:ph type="title"/>
          </p:nvPr>
        </p:nvSpPr>
        <p:spPr>
          <a:xfrm>
            <a:off x="395536" y="554400"/>
            <a:ext cx="6938365" cy="718307"/>
          </a:xfrm>
          <a:prstGeom prst="rect">
            <a:avLst/>
          </a:prstGeom>
          <a:solidFill>
            <a:srgbClr val="0095D8"/>
          </a:solidFill>
          <a:ln w="9525">
            <a:noFill/>
            <a:miter lim="800000"/>
            <a:headEnd/>
            <a:tailEnd/>
          </a:ln>
        </p:spPr>
        <p:txBody>
          <a:bodyPr vert="horz" wrap="none" lIns="288000" tIns="172800" rIns="288000" bIns="172800" numCol="1" rtlCol="0" anchor="ctr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 charset="0"/>
                <a:cs typeface="ＭＳ Ｐゴシック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36975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38168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4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8353044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ohne Titel ohne Kopf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6" descr="03_INME_Himmel_72dpi_rh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Textmasterformate durch Klicken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 dirty="0"/>
              <a:t>Zweite Ebene</a:t>
            </a:r>
          </a:p>
          <a:p>
            <a:pPr marL="207963" lvl="2" indent="-20796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Dritte Ebene</a:t>
            </a:r>
          </a:p>
          <a:p>
            <a:pPr marL="431800" lvl="3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2"/>
              </a:buBlip>
            </a:pPr>
            <a:r>
              <a:rPr lang="de-DE" noProof="0" dirty="0"/>
              <a:t>Vierte Ebene</a:t>
            </a:r>
          </a:p>
          <a:p>
            <a:pPr marL="647700" lvl="4" indent="-21590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  <a:buFontTx/>
              <a:buBlip>
                <a:blip r:embed="rId3"/>
              </a:buBlip>
            </a:pPr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ks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251520" y="987574"/>
            <a:ext cx="4176464" cy="3888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 dirty="0"/>
              <a:t>Textmasterformate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Canvas oh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1520" y="988006"/>
            <a:ext cx="8640000" cy="38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1 ohne Canvas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1 ohne Canvas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8006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b="1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800" kern="1200" noProof="0" dirty="0" smtClean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algn="l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defRPr lang="de-DE" sz="1600" kern="1200" noProof="0" dirty="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</a:lstStyle>
          <a:p>
            <a:pPr lvl="0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Mastertextformat bearbeiten</a:t>
            </a:r>
          </a:p>
          <a:p>
            <a:pPr lvl="1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Zweite Ebene</a:t>
            </a:r>
          </a:p>
          <a:p>
            <a:pPr lvl="2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Dritte Ebene</a:t>
            </a:r>
          </a:p>
          <a:p>
            <a:pPr lvl="3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Vierte Ebene</a:t>
            </a:r>
          </a:p>
          <a:p>
            <a:pPr lvl="4" algn="l" defTabSz="863600" rtl="0" eaLnBrk="1" fontAlgn="base" hangingPunct="1">
              <a:lnSpc>
                <a:spcPct val="100000"/>
              </a:lnSpc>
              <a:spcBef>
                <a:spcPts val="163"/>
              </a:spcBef>
              <a:spcAft>
                <a:spcPts val="500"/>
              </a:spcAft>
              <a:buSzPct val="100000"/>
            </a:pPr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016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idx="14"/>
          </p:nvPr>
        </p:nvSpPr>
        <p:spPr bwMode="auto">
          <a:xfrm>
            <a:off x="4860036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1/2 Canvas mit Schrif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25152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716480" y="987574"/>
            <a:ext cx="4176000" cy="38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 bwMode="auto">
          <a:xfrm>
            <a:off x="395478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idx="14"/>
          </p:nvPr>
        </p:nvSpPr>
        <p:spPr bwMode="auto">
          <a:xfrm>
            <a:off x="4860671" y="1131570"/>
            <a:ext cx="3888486" cy="36004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spcAft>
                <a:spcPts val="0"/>
              </a:spcAft>
              <a:defRPr sz="1400"/>
            </a:lvl1pPr>
            <a:lvl2pPr>
              <a:spcAft>
                <a:spcPts val="0"/>
              </a:spcAft>
              <a:defRPr sz="14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400"/>
            </a:lvl4pPr>
            <a:lvl5pPr>
              <a:spcAft>
                <a:spcPts val="0"/>
              </a:spcAft>
              <a:defRPr sz="1200"/>
            </a:lvl5pPr>
            <a:lvl6pPr>
              <a:spcAft>
                <a:spcPts val="0"/>
              </a:spcAft>
              <a:defRPr sz="1300"/>
            </a:lvl6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2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9144000" cy="2716213"/>
          </a:xfrm>
          <a:prstGeom prst="rect">
            <a:avLst/>
          </a:prstGeom>
          <a:solidFill>
            <a:srgbClr val="D4D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CACFE5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0" y="2427288"/>
            <a:ext cx="9144000" cy="2716212"/>
          </a:xfrm>
          <a:prstGeom prst="rect">
            <a:avLst/>
          </a:prstGeom>
          <a:solidFill>
            <a:srgbClr val="BDC2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>
                <a:solidFill>
                  <a:srgbClr val="CACFE5"/>
                </a:solidFill>
              </a:rPr>
              <a:t>  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2" y="0"/>
            <a:ext cx="4772333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27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0095D8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1087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20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21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94A6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4" r:id="rId1"/>
    <p:sldLayoutId id="2147485975" r:id="rId2"/>
    <p:sldLayoutId id="2147485976" r:id="rId3"/>
    <p:sldLayoutId id="2147485977" r:id="rId4"/>
    <p:sldLayoutId id="2147485988" r:id="rId5"/>
    <p:sldLayoutId id="2147485973" r:id="rId6"/>
    <p:sldLayoutId id="2147485989" r:id="rId7"/>
    <p:sldLayoutId id="2147485982" r:id="rId8"/>
    <p:sldLayoutId id="2147485984" r:id="rId9"/>
    <p:sldLayoutId id="2147485990" r:id="rId10"/>
    <p:sldLayoutId id="2147485981" r:id="rId11"/>
    <p:sldLayoutId id="2147485983" r:id="rId12"/>
    <p:sldLayoutId id="2147485991" r:id="rId13"/>
    <p:sldLayoutId id="2147485992" r:id="rId14"/>
    <p:sldLayoutId id="2147485993" r:id="rId15"/>
    <p:sldLayoutId id="2147485994" r:id="rId16"/>
    <p:sldLayoutId id="2147485985" r:id="rId17"/>
    <p:sldLayoutId id="2147485995" r:id="rId18"/>
    <p:sldLayoutId id="2147485996" r:id="rId19"/>
    <p:sldLayoutId id="2147485997" r:id="rId20"/>
    <p:sldLayoutId id="2147485998" r:id="rId21"/>
    <p:sldLayoutId id="2147485999" r:id="rId22"/>
    <p:sldLayoutId id="2147485987" r:id="rId23"/>
    <p:sldLayoutId id="2147486000" r:id="rId24"/>
    <p:sldLayoutId id="2147486001" r:id="rId2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600" b="1" kern="120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29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30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6" descr="03_INME_Himmel_72dpi_rh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2360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Gerade Verbindung 7"/>
          <p:cNvCxnSpPr/>
          <p:nvPr/>
        </p:nvCxnSpPr>
        <p:spPr>
          <a:xfrm>
            <a:off x="25082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140335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>
          <a:xfrm>
            <a:off x="8893175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8" name="Textfeld 19"/>
          <p:cNvSpPr txBox="1">
            <a:spLocks noChangeArrowheads="1"/>
          </p:cNvSpPr>
          <p:nvPr/>
        </p:nvSpPr>
        <p:spPr bwMode="auto">
          <a:xfrm>
            <a:off x="8027988" y="0"/>
            <a:ext cx="720725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DAFC8165-DBE0-45F2-9747-81A10D968356}" type="slidenum">
              <a:rPr lang="de-DE" sz="1000" smtClean="0">
                <a:solidFill>
                  <a:srgbClr val="003882"/>
                </a:solidFill>
              </a:rPr>
              <a:pPr algn="r" eaLnBrk="1" hangingPunct="1">
                <a:defRPr/>
              </a:pPr>
              <a:t>‹Nr.›</a:t>
            </a:fld>
            <a:endParaRPr lang="de-DE" sz="1000" dirty="0">
              <a:solidFill>
                <a:srgbClr val="003882"/>
              </a:solidFill>
            </a:endParaRPr>
          </a:p>
        </p:txBody>
      </p:sp>
      <p:sp>
        <p:nvSpPr>
          <p:cNvPr id="18" name="Textplatzhalter 10"/>
          <p:cNvSpPr txBox="1">
            <a:spLocks/>
          </p:cNvSpPr>
          <p:nvPr/>
        </p:nvSpPr>
        <p:spPr>
          <a:xfrm>
            <a:off x="3544083" y="0"/>
            <a:ext cx="4341030" cy="26670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000" kern="1200" baseline="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SzPct val="100000"/>
              <a:buBlip>
                <a:blip r:embed="rId11"/>
              </a:buBlip>
              <a:defRPr sz="28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358775" indent="-358775" algn="l" rtl="0" eaLnBrk="0" fontAlgn="base" hangingPunct="0">
              <a:spcBef>
                <a:spcPts val="763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chemeClr val="bg1"/>
                </a:solidFill>
              </a:rPr>
              <a:t>Titel</a:t>
            </a:r>
          </a:p>
        </p:txBody>
      </p:sp>
      <p:sp>
        <p:nvSpPr>
          <p:cNvPr id="1036" name="Titelplatzhalter 3"/>
          <p:cNvSpPr>
            <a:spLocks noGrp="1"/>
          </p:cNvSpPr>
          <p:nvPr>
            <p:ph type="title"/>
          </p:nvPr>
        </p:nvSpPr>
        <p:spPr bwMode="auto">
          <a:xfrm>
            <a:off x="250825" y="412369"/>
            <a:ext cx="3054390" cy="431614"/>
          </a:xfrm>
          <a:prstGeom prst="rect">
            <a:avLst/>
          </a:prstGeom>
          <a:solidFill>
            <a:srgbClr val="003882"/>
          </a:solidFill>
          <a:ln w="9525">
            <a:noFill/>
            <a:miter lim="800000"/>
            <a:headEnd/>
            <a:tailEnd/>
          </a:ln>
        </p:spPr>
        <p:txBody>
          <a:bodyPr vert="horz" wrap="none" lIns="144000" tIns="90000" rIns="144000" bIns="9360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103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251520" y="987574"/>
            <a:ext cx="8640960" cy="38884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144000" tIns="144000" rIns="144000" bIns="14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5" name="Picture 2" descr="F:\INME PPT Master Mai 2013\INME_Logos\Logo_InMediasP_wortmarke.e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5478" y="141795"/>
            <a:ext cx="864000" cy="94475"/>
          </a:xfrm>
          <a:prstGeom prst="rect">
            <a:avLst/>
          </a:prstGeom>
          <a:noFill/>
        </p:spPr>
      </p:pic>
      <p:sp>
        <p:nvSpPr>
          <p:cNvPr id="13" name="Textfeld 14"/>
          <p:cNvSpPr txBox="1">
            <a:spLocks noChangeArrowheads="1"/>
          </p:cNvSpPr>
          <p:nvPr userDrawn="1"/>
        </p:nvSpPr>
        <p:spPr bwMode="auto">
          <a:xfrm>
            <a:off x="1547812" y="0"/>
            <a:ext cx="1800052" cy="26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de-DE" sz="1000" dirty="0">
                <a:solidFill>
                  <a:srgbClr val="003882"/>
                </a:solidFill>
              </a:rPr>
              <a:t>Prozesse. Systeme. Lösungen.</a:t>
            </a:r>
          </a:p>
        </p:txBody>
      </p:sp>
      <p:cxnSp>
        <p:nvCxnSpPr>
          <p:cNvPr id="17" name="Gerade Verbindung 15"/>
          <p:cNvCxnSpPr/>
          <p:nvPr userDrawn="1"/>
        </p:nvCxnSpPr>
        <p:spPr>
          <a:xfrm>
            <a:off x="3399620" y="0"/>
            <a:ext cx="0" cy="266700"/>
          </a:xfrm>
          <a:prstGeom prst="line">
            <a:avLst/>
          </a:prstGeom>
          <a:ln w="12700">
            <a:solidFill>
              <a:srgbClr val="5C76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7" r:id="rId1"/>
    <p:sldLayoutId id="2147486018" r:id="rId2"/>
    <p:sldLayoutId id="2147486017" r:id="rId3"/>
    <p:sldLayoutId id="2147486008" r:id="rId4"/>
    <p:sldLayoutId id="2147486016" r:id="rId5"/>
    <p:sldLayoutId id="2147486015" r:id="rId6"/>
    <p:sldLayoutId id="2147486013" r:id="rId7"/>
    <p:sldLayoutId id="2147486014" r:id="rId8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de-DE" sz="1600" b="1" kern="1200" dirty="0" smtClean="0">
          <a:solidFill>
            <a:srgbClr val="FFFFFF"/>
          </a:solidFill>
          <a:latin typeface="Arial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 b="1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algn="l" defTabSz="863600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lang="de-DE" sz="1600" b="1" kern="1200" dirty="0">
          <a:solidFill>
            <a:srgbClr val="0095D8"/>
          </a:solidFill>
          <a:latin typeface="Arial"/>
          <a:ea typeface="ＭＳ Ｐゴシック" charset="0"/>
          <a:cs typeface="ＭＳ Ｐゴシック" charset="0"/>
        </a:defRPr>
      </a:lvl1pPr>
      <a:lvl2pPr algn="l" defTabSz="1254125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00000"/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2pPr>
      <a:lvl3pPr marL="207963" indent="-207963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b="1" kern="1200">
          <a:solidFill>
            <a:srgbClr val="003882"/>
          </a:solidFill>
          <a:latin typeface="Arial"/>
          <a:ea typeface="ＭＳ Ｐゴシック" charset="0"/>
          <a:cs typeface="+mn-cs"/>
        </a:defRPr>
      </a:lvl3pPr>
      <a:lvl4pPr marL="4318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3"/>
        </a:buBlip>
        <a:defRPr sz="1600" kern="1200">
          <a:solidFill>
            <a:srgbClr val="003882"/>
          </a:solidFill>
          <a:latin typeface="Arial"/>
          <a:ea typeface="ＭＳ Ｐゴシック" charset="0"/>
          <a:cs typeface="+mn-cs"/>
        </a:defRPr>
      </a:lvl4pPr>
      <a:lvl5pPr marL="647700" indent="-215900" algn="l" rtl="0" eaLnBrk="1" fontAlgn="base" hangingPunct="1">
        <a:lnSpc>
          <a:spcPts val="1800"/>
        </a:lnSpc>
        <a:spcBef>
          <a:spcPts val="163"/>
        </a:spcBef>
        <a:spcAft>
          <a:spcPts val="500"/>
        </a:spcAft>
        <a:buSzPct val="110000"/>
        <a:buFontTx/>
        <a:buBlip>
          <a:blip r:embed="rId14"/>
        </a:buBlip>
        <a:defRPr sz="1400" kern="1200">
          <a:solidFill>
            <a:srgbClr val="003882"/>
          </a:solidFill>
          <a:latin typeface="Arial"/>
          <a:ea typeface="ＭＳ Ｐゴシック" charset="0"/>
          <a:cs typeface="+mn-cs"/>
        </a:defRPr>
      </a:lvl5pPr>
      <a:lvl6pPr marL="208800" indent="-208800" algn="l" defTabSz="914400" rtl="0" eaLnBrk="1" latinLnBrk="0" hangingPunct="1">
        <a:lnSpc>
          <a:spcPts val="1800"/>
        </a:lnSpc>
        <a:spcBef>
          <a:spcPts val="163"/>
        </a:spcBef>
        <a:spcAft>
          <a:spcPts val="500"/>
        </a:spcAft>
        <a:buFont typeface="+mj-lt"/>
        <a:buAutoNum type="arabicPeriod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14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name@inmediasp.d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druesedow/kubernetes-workshop" TargetMode="External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feld 6"/>
          <p:cNvSpPr txBox="1">
            <a:spLocks noChangeArrowheads="1"/>
          </p:cNvSpPr>
          <p:nvPr/>
        </p:nvSpPr>
        <p:spPr bwMode="auto">
          <a:xfrm>
            <a:off x="3492500" y="1813058"/>
            <a:ext cx="539998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>
            <a:noAutofit/>
          </a:bodyPr>
          <a:lstStyle/>
          <a:p>
            <a:r>
              <a:rPr lang="de-DE" sz="3500" dirty="0">
                <a:solidFill>
                  <a:srgbClr val="002754"/>
                </a:solidFill>
              </a:rPr>
              <a:t>Deployment </a:t>
            </a:r>
            <a:r>
              <a:rPr lang="de-DE" sz="3500" dirty="0" err="1">
                <a:solidFill>
                  <a:srgbClr val="002754"/>
                </a:solidFill>
              </a:rPr>
              <a:t>of</a:t>
            </a:r>
            <a:r>
              <a:rPr lang="de-DE" sz="3500" dirty="0">
                <a:solidFill>
                  <a:srgbClr val="002754"/>
                </a:solidFill>
              </a:rPr>
              <a:t> Microservices </a:t>
            </a:r>
            <a:r>
              <a:rPr lang="de-DE" sz="3500" dirty="0" err="1">
                <a:solidFill>
                  <a:srgbClr val="002754"/>
                </a:solidFill>
              </a:rPr>
              <a:t>with</a:t>
            </a:r>
            <a:r>
              <a:rPr lang="de-DE" sz="3500" dirty="0">
                <a:solidFill>
                  <a:srgbClr val="002754"/>
                </a:solidFill>
              </a:rPr>
              <a:t> Kubernetes and Helm</a:t>
            </a:r>
          </a:p>
        </p:txBody>
      </p:sp>
      <p:sp>
        <p:nvSpPr>
          <p:cNvPr id="19461" name="Textfeld 6"/>
          <p:cNvSpPr txBox="1">
            <a:spLocks noChangeArrowheads="1"/>
          </p:cNvSpPr>
          <p:nvPr/>
        </p:nvSpPr>
        <p:spPr bwMode="auto">
          <a:xfrm>
            <a:off x="3492500" y="4587875"/>
            <a:ext cx="47513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1400" dirty="0">
                <a:solidFill>
                  <a:srgbClr val="002754"/>
                </a:solidFill>
              </a:rPr>
              <a:t>tt.mm.2020, Bastian Drüsedow</a:t>
            </a:r>
          </a:p>
        </p:txBody>
      </p:sp>
      <p:pic>
        <p:nvPicPr>
          <p:cNvPr id="6" name="Grafik 5" descr="Bild1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50D6DA35-C17D-4532-A392-95EA8A5F6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8024" y="1581596"/>
            <a:ext cx="3816482" cy="28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71213E2-7555-4A67-8209-B3A61CBC2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What is Docker?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Best of breed container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Create, deploy, run containers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What is a Docker Container?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application + all dependencies and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Ship application as one package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0F4BFAF-69ED-406E-8B39-59261A42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898625" cy="431614"/>
          </a:xfrm>
        </p:spPr>
        <p:txBody>
          <a:bodyPr/>
          <a:lstStyle/>
          <a:p>
            <a:r>
              <a:rPr lang="en-GB" dirty="0"/>
              <a:t>What is Docker?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2AC4AE-9436-4235-BC6A-93A321A81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7E75994-8E21-4252-8790-0A827096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010835" cy="431614"/>
          </a:xfrm>
        </p:spPr>
        <p:txBody>
          <a:bodyPr/>
          <a:lstStyle/>
          <a:p>
            <a:r>
              <a:rPr lang="en-GB" dirty="0"/>
              <a:t>Why use Docker?</a:t>
            </a:r>
          </a:p>
        </p:txBody>
      </p:sp>
      <p:sp>
        <p:nvSpPr>
          <p:cNvPr id="5" name="Flussdiagramm: Prozess 4">
            <a:extLst>
              <a:ext uri="{FF2B5EF4-FFF2-40B4-BE49-F238E27FC236}">
                <a16:creationId xmlns:a16="http://schemas.microsoft.com/office/drawing/2014/main" id="{53241269-4BC3-4A4F-AFB9-99051C82F49A}"/>
              </a:ext>
            </a:extLst>
          </p:cNvPr>
          <p:cNvSpPr/>
          <p:nvPr/>
        </p:nvSpPr>
        <p:spPr>
          <a:xfrm>
            <a:off x="5291682" y="3270302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Server</a:t>
            </a:r>
          </a:p>
        </p:txBody>
      </p:sp>
      <p:sp>
        <p:nvSpPr>
          <p:cNvPr id="6" name="Flussdiagramm: Prozess 5">
            <a:extLst>
              <a:ext uri="{FF2B5EF4-FFF2-40B4-BE49-F238E27FC236}">
                <a16:creationId xmlns:a16="http://schemas.microsoft.com/office/drawing/2014/main" id="{D3446967-4365-4BD7-92BA-FA5A4B774702}"/>
              </a:ext>
            </a:extLst>
          </p:cNvPr>
          <p:cNvSpPr/>
          <p:nvPr/>
        </p:nvSpPr>
        <p:spPr>
          <a:xfrm>
            <a:off x="5291682" y="2922736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Host OS</a:t>
            </a:r>
          </a:p>
        </p:txBody>
      </p:sp>
      <p:sp>
        <p:nvSpPr>
          <p:cNvPr id="7" name="Flussdiagramm: Prozess 6">
            <a:extLst>
              <a:ext uri="{FF2B5EF4-FFF2-40B4-BE49-F238E27FC236}">
                <a16:creationId xmlns:a16="http://schemas.microsoft.com/office/drawing/2014/main" id="{25C45E5B-E7FB-4667-89C9-022F1B07DC9E}"/>
              </a:ext>
            </a:extLst>
          </p:cNvPr>
          <p:cNvSpPr/>
          <p:nvPr/>
        </p:nvSpPr>
        <p:spPr>
          <a:xfrm>
            <a:off x="5291682" y="257517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Hypervisor</a:t>
            </a:r>
          </a:p>
        </p:txBody>
      </p:sp>
      <p:sp>
        <p:nvSpPr>
          <p:cNvPr id="8" name="Flussdiagramm: Prozess 7">
            <a:extLst>
              <a:ext uri="{FF2B5EF4-FFF2-40B4-BE49-F238E27FC236}">
                <a16:creationId xmlns:a16="http://schemas.microsoft.com/office/drawing/2014/main" id="{E7FAEE86-1537-4767-8902-8F611C5557B6}"/>
              </a:ext>
            </a:extLst>
          </p:cNvPr>
          <p:cNvSpPr/>
          <p:nvPr/>
        </p:nvSpPr>
        <p:spPr>
          <a:xfrm>
            <a:off x="6947866" y="3269280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Server</a:t>
            </a:r>
          </a:p>
        </p:txBody>
      </p:sp>
      <p:sp>
        <p:nvSpPr>
          <p:cNvPr id="9" name="Flussdiagramm: Prozess 8">
            <a:extLst>
              <a:ext uri="{FF2B5EF4-FFF2-40B4-BE49-F238E27FC236}">
                <a16:creationId xmlns:a16="http://schemas.microsoft.com/office/drawing/2014/main" id="{D65C7197-D6DE-4050-85E8-8C0137C7743C}"/>
              </a:ext>
            </a:extLst>
          </p:cNvPr>
          <p:cNvSpPr/>
          <p:nvPr/>
        </p:nvSpPr>
        <p:spPr>
          <a:xfrm>
            <a:off x="6947866" y="2921714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Host OS</a:t>
            </a:r>
          </a:p>
        </p:txBody>
      </p:sp>
      <p:sp>
        <p:nvSpPr>
          <p:cNvPr id="10" name="Flussdiagramm: Prozess 9">
            <a:extLst>
              <a:ext uri="{FF2B5EF4-FFF2-40B4-BE49-F238E27FC236}">
                <a16:creationId xmlns:a16="http://schemas.microsoft.com/office/drawing/2014/main" id="{6BC2568D-BD66-4B36-9D88-AB0D243B4C4A}"/>
              </a:ext>
            </a:extLst>
          </p:cNvPr>
          <p:cNvSpPr/>
          <p:nvPr/>
        </p:nvSpPr>
        <p:spPr>
          <a:xfrm>
            <a:off x="6947866" y="2574148"/>
            <a:ext cx="1444536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dirty="0"/>
              <a:t>Docker Engine</a:t>
            </a:r>
          </a:p>
        </p:txBody>
      </p:sp>
      <p:sp>
        <p:nvSpPr>
          <p:cNvPr id="18" name="Flussdiagramm: Prozess 17">
            <a:extLst>
              <a:ext uri="{FF2B5EF4-FFF2-40B4-BE49-F238E27FC236}">
                <a16:creationId xmlns:a16="http://schemas.microsoft.com/office/drawing/2014/main" id="{08D0EAF7-47C4-4881-9880-3DE706BA6FF5}"/>
              </a:ext>
            </a:extLst>
          </p:cNvPr>
          <p:cNvSpPr/>
          <p:nvPr/>
        </p:nvSpPr>
        <p:spPr>
          <a:xfrm>
            <a:off x="5294069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2" name="Flussdiagramm: Prozess 21">
            <a:extLst>
              <a:ext uri="{FF2B5EF4-FFF2-40B4-BE49-F238E27FC236}">
                <a16:creationId xmlns:a16="http://schemas.microsoft.com/office/drawing/2014/main" id="{F6FC9239-3ABD-4D4A-B11E-A1C271CCAB6E}"/>
              </a:ext>
            </a:extLst>
          </p:cNvPr>
          <p:cNvSpPr/>
          <p:nvPr/>
        </p:nvSpPr>
        <p:spPr>
          <a:xfrm>
            <a:off x="6084168" y="2175733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Guest OS</a:t>
            </a:r>
          </a:p>
        </p:txBody>
      </p:sp>
      <p:sp>
        <p:nvSpPr>
          <p:cNvPr id="23" name="Flussdiagramm: Prozess 22">
            <a:extLst>
              <a:ext uri="{FF2B5EF4-FFF2-40B4-BE49-F238E27FC236}">
                <a16:creationId xmlns:a16="http://schemas.microsoft.com/office/drawing/2014/main" id="{22A536DE-32AD-40D2-9F2B-26C3D883906C}"/>
              </a:ext>
            </a:extLst>
          </p:cNvPr>
          <p:cNvSpPr/>
          <p:nvPr/>
        </p:nvSpPr>
        <p:spPr>
          <a:xfrm>
            <a:off x="5294069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4" name="Flussdiagramm: Prozess 23">
            <a:extLst>
              <a:ext uri="{FF2B5EF4-FFF2-40B4-BE49-F238E27FC236}">
                <a16:creationId xmlns:a16="http://schemas.microsoft.com/office/drawing/2014/main" id="{21CB62E1-EC1C-44E6-9B6C-BD50343A7EB5}"/>
              </a:ext>
            </a:extLst>
          </p:cNvPr>
          <p:cNvSpPr/>
          <p:nvPr/>
        </p:nvSpPr>
        <p:spPr>
          <a:xfrm>
            <a:off x="6084168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5" name="Flussdiagramm: Prozess 24">
            <a:extLst>
              <a:ext uri="{FF2B5EF4-FFF2-40B4-BE49-F238E27FC236}">
                <a16:creationId xmlns:a16="http://schemas.microsoft.com/office/drawing/2014/main" id="{3EAFF340-26C5-42B5-B42E-1263E40A3D19}"/>
              </a:ext>
            </a:extLst>
          </p:cNvPr>
          <p:cNvSpPr/>
          <p:nvPr/>
        </p:nvSpPr>
        <p:spPr>
          <a:xfrm>
            <a:off x="6084168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26" name="Flussdiagramm: Prozess 25">
            <a:extLst>
              <a:ext uri="{FF2B5EF4-FFF2-40B4-BE49-F238E27FC236}">
                <a16:creationId xmlns:a16="http://schemas.microsoft.com/office/drawing/2014/main" id="{DE4A5B46-9499-434A-AD44-C5625616BE36}"/>
              </a:ext>
            </a:extLst>
          </p:cNvPr>
          <p:cNvSpPr/>
          <p:nvPr/>
        </p:nvSpPr>
        <p:spPr>
          <a:xfrm>
            <a:off x="5294069" y="149163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7" name="Flussdiagramm: Prozess 26">
            <a:extLst>
              <a:ext uri="{FF2B5EF4-FFF2-40B4-BE49-F238E27FC236}">
                <a16:creationId xmlns:a16="http://schemas.microsoft.com/office/drawing/2014/main" id="{54093CBB-9915-4498-9500-1BCB4BC36D74}"/>
              </a:ext>
            </a:extLst>
          </p:cNvPr>
          <p:cNvSpPr/>
          <p:nvPr/>
        </p:nvSpPr>
        <p:spPr>
          <a:xfrm>
            <a:off x="6950253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28" name="Flussdiagramm: Prozess 27">
            <a:extLst>
              <a:ext uri="{FF2B5EF4-FFF2-40B4-BE49-F238E27FC236}">
                <a16:creationId xmlns:a16="http://schemas.microsoft.com/office/drawing/2014/main" id="{DF13E4DC-3098-492C-9996-D0DA6573340F}"/>
              </a:ext>
            </a:extLst>
          </p:cNvPr>
          <p:cNvSpPr/>
          <p:nvPr/>
        </p:nvSpPr>
        <p:spPr>
          <a:xfrm>
            <a:off x="6950253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A</a:t>
            </a:r>
          </a:p>
        </p:txBody>
      </p:sp>
      <p:sp>
        <p:nvSpPr>
          <p:cNvPr id="29" name="Flussdiagramm: Prozess 28">
            <a:extLst>
              <a:ext uri="{FF2B5EF4-FFF2-40B4-BE49-F238E27FC236}">
                <a16:creationId xmlns:a16="http://schemas.microsoft.com/office/drawing/2014/main" id="{DC37CF17-4CE9-4102-A55E-7E9BC1BFE800}"/>
              </a:ext>
            </a:extLst>
          </p:cNvPr>
          <p:cNvSpPr/>
          <p:nvPr/>
        </p:nvSpPr>
        <p:spPr>
          <a:xfrm>
            <a:off x="7740352" y="2171640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Bins/Libs</a:t>
            </a:r>
          </a:p>
        </p:txBody>
      </p:sp>
      <p:sp>
        <p:nvSpPr>
          <p:cNvPr id="30" name="Flussdiagramm: Prozess 29">
            <a:extLst>
              <a:ext uri="{FF2B5EF4-FFF2-40B4-BE49-F238E27FC236}">
                <a16:creationId xmlns:a16="http://schemas.microsoft.com/office/drawing/2014/main" id="{B45DDBAC-D324-42BC-B6DA-96DF240AF0BB}"/>
              </a:ext>
            </a:extLst>
          </p:cNvPr>
          <p:cNvSpPr/>
          <p:nvPr/>
        </p:nvSpPr>
        <p:spPr>
          <a:xfrm>
            <a:off x="7740352" y="1831635"/>
            <a:ext cx="656607" cy="288907"/>
          </a:xfrm>
          <a:prstGeom prst="flowChartProcess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00" dirty="0"/>
              <a:t>App B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CC52DCA-5B7F-4149-845D-B57243B09B0A}"/>
              </a:ext>
            </a:extLst>
          </p:cNvPr>
          <p:cNvSpPr/>
          <p:nvPr/>
        </p:nvSpPr>
        <p:spPr>
          <a:xfrm>
            <a:off x="6013706" y="1437262"/>
            <a:ext cx="803056" cy="10792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D0EF9A2-1D21-4C88-819B-79DC7E7944B5}"/>
              </a:ext>
            </a:extLst>
          </p:cNvPr>
          <p:cNvSpPr/>
          <p:nvPr/>
        </p:nvSpPr>
        <p:spPr>
          <a:xfrm>
            <a:off x="7675317" y="1776303"/>
            <a:ext cx="803057" cy="739187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C355F9-25EC-474D-995D-4C258CA50004}"/>
              </a:ext>
            </a:extLst>
          </p:cNvPr>
          <p:cNvSpPr txBox="1"/>
          <p:nvPr/>
        </p:nvSpPr>
        <p:spPr>
          <a:xfrm>
            <a:off x="6307025" y="1204892"/>
            <a:ext cx="212239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VM</a:t>
            </a:r>
            <a:endParaRPr lang="en-GB" sz="1400" dirty="0">
              <a:solidFill>
                <a:schemeClr val="accent4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802CF-17E5-4C6A-8AE5-20146EB68A80}"/>
              </a:ext>
            </a:extLst>
          </p:cNvPr>
          <p:cNvSpPr txBox="1"/>
          <p:nvPr/>
        </p:nvSpPr>
        <p:spPr>
          <a:xfrm>
            <a:off x="7761616" y="1542271"/>
            <a:ext cx="614208" cy="205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100" dirty="0">
                <a:solidFill>
                  <a:schemeClr val="accent4"/>
                </a:solidFill>
              </a:rPr>
              <a:t>Container</a:t>
            </a:r>
          </a:p>
        </p:txBody>
      </p:sp>
      <p:graphicFrame>
        <p:nvGraphicFramePr>
          <p:cNvPr id="36" name="Tabelle 35">
            <a:extLst>
              <a:ext uri="{FF2B5EF4-FFF2-40B4-BE49-F238E27FC236}">
                <a16:creationId xmlns:a16="http://schemas.microsoft.com/office/drawing/2014/main" id="{7D86116D-21B6-43D8-A1BA-3006598BA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000412"/>
              </p:ext>
            </p:extLst>
          </p:nvPr>
        </p:nvGraphicFramePr>
        <p:xfrm>
          <a:off x="4056801" y="3773331"/>
          <a:ext cx="4335601" cy="7439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7855">
                  <a:extLst>
                    <a:ext uri="{9D8B030D-6E8A-4147-A177-3AD203B41FA5}">
                      <a16:colId xmlns:a16="http://schemas.microsoft.com/office/drawing/2014/main" val="4212891193"/>
                    </a:ext>
                  </a:extLst>
                </a:gridCol>
                <a:gridCol w="1588989">
                  <a:extLst>
                    <a:ext uri="{9D8B030D-6E8A-4147-A177-3AD203B41FA5}">
                      <a16:colId xmlns:a16="http://schemas.microsoft.com/office/drawing/2014/main" val="289425389"/>
                    </a:ext>
                  </a:extLst>
                </a:gridCol>
                <a:gridCol w="1518757">
                  <a:extLst>
                    <a:ext uri="{9D8B030D-6E8A-4147-A177-3AD203B41FA5}">
                      <a16:colId xmlns:a16="http://schemas.microsoft.com/office/drawing/2014/main" val="3180291504"/>
                    </a:ext>
                  </a:extLst>
                </a:gridCol>
              </a:tblGrid>
              <a:tr h="371967"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Start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30-45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676702"/>
                  </a:ext>
                </a:extLst>
              </a:tr>
              <a:tr h="371967"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Stop Time:</a:t>
                      </a:r>
                    </a:p>
                  </a:txBody>
                  <a:tcPr marL="91718" marR="91718" marT="45859" marB="45859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5-10 sec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 50 ms</a:t>
                      </a:r>
                    </a:p>
                  </a:txBody>
                  <a:tcPr marL="91718" marR="91718" marT="45859" marB="458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06241"/>
                  </a:ext>
                </a:extLst>
              </a:tr>
            </a:tbl>
          </a:graphicData>
        </a:graphic>
      </p:graphicFrame>
      <p:sp>
        <p:nvSpPr>
          <p:cNvPr id="38" name="Inhaltsplatzhalter 1">
            <a:extLst>
              <a:ext uri="{FF2B5EF4-FFF2-40B4-BE49-F238E27FC236}">
                <a16:creationId xmlns:a16="http://schemas.microsoft.com/office/drawing/2014/main" id="{8A3BED92-1477-4914-9FDD-109EAA58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131570"/>
            <a:ext cx="4759615" cy="3600450"/>
          </a:xfrm>
        </p:spPr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Containers…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are lightweight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only include executables and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always share the same OS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require no hypervisor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can share some of their image files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are very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rgbClr val="003882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74C8F71-B574-4562-AC02-42A9E71D9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09DDC18-3A75-474A-AFF4-A719F7EA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16770" cy="431614"/>
          </a:xfrm>
        </p:spPr>
        <p:txBody>
          <a:bodyPr/>
          <a:lstStyle/>
          <a:p>
            <a:r>
              <a:rPr lang="de-DE" dirty="0"/>
              <a:t>Docker - Demonstration</a:t>
            </a:r>
            <a:endParaRPr lang="en-GB" dirty="0"/>
          </a:p>
        </p:txBody>
      </p:sp>
      <p:pic>
        <p:nvPicPr>
          <p:cNvPr id="12" name="busybox">
            <a:hlinkClick r:id="" action="ppaction://media"/>
            <a:extLst>
              <a:ext uri="{FF2B5EF4-FFF2-40B4-BE49-F238E27FC236}">
                <a16:creationId xmlns:a16="http://schemas.microsoft.com/office/drawing/2014/main" id="{54F848EB-17AE-4486-B821-76D354D27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986081"/>
            <a:ext cx="8458962" cy="3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CDF5A86-CA58-49C8-A7D2-927A2D06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131963"/>
            <a:ext cx="6480778" cy="1403765"/>
          </a:xfrm>
        </p:spPr>
        <p:txBody>
          <a:bodyPr/>
          <a:lstStyle/>
          <a:p>
            <a:r>
              <a:rPr lang="en-GB" b="0" dirty="0">
                <a:ln w="0"/>
                <a:solidFill>
                  <a:srgbClr val="0038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Thinking in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A Dockerfile is a series of layers built on top of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Container images are build layer for layer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926149" cy="431614"/>
          </a:xfrm>
        </p:spPr>
        <p:txBody>
          <a:bodyPr/>
          <a:lstStyle/>
          <a:p>
            <a:r>
              <a:rPr lang="en-GB" dirty="0"/>
              <a:t>Dockerfile – Best Practices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504DB0-2E24-46BF-ABE3-FA17E56D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9" y="2607772"/>
            <a:ext cx="3080314" cy="198020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E1723EA-7FE4-4092-B316-2B6AF6B9642B}"/>
              </a:ext>
            </a:extLst>
          </p:cNvPr>
          <p:cNvSpPr txBox="1"/>
          <p:nvPr/>
        </p:nvSpPr>
        <p:spPr>
          <a:xfrm>
            <a:off x="3676493" y="2607772"/>
            <a:ext cx="4680478" cy="1959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FROM</a:t>
            </a:r>
            <a:r>
              <a:rPr lang="en-GB" sz="1000" dirty="0">
                <a:solidFill>
                  <a:srgbClr val="003882"/>
                </a:solidFill>
              </a:rPr>
              <a:t> defines the base image and version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ENV</a:t>
            </a:r>
            <a:r>
              <a:rPr lang="en-GB" sz="1000" dirty="0">
                <a:solidFill>
                  <a:srgbClr val="003882"/>
                </a:solidFill>
              </a:rPr>
              <a:t> defines the environment variables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COPY</a:t>
            </a:r>
            <a:r>
              <a:rPr lang="en-GB" sz="1000" dirty="0">
                <a:solidFill>
                  <a:srgbClr val="003882"/>
                </a:solidFill>
              </a:rPr>
              <a:t> and </a:t>
            </a:r>
            <a:r>
              <a:rPr lang="en-GB" sz="1000" dirty="0">
                <a:solidFill>
                  <a:srgbClr val="7030A0"/>
                </a:solidFill>
              </a:rPr>
              <a:t>ADD</a:t>
            </a:r>
            <a:r>
              <a:rPr lang="en-GB" sz="1000" dirty="0">
                <a:solidFill>
                  <a:srgbClr val="003882"/>
                </a:solidFill>
              </a:rPr>
              <a:t> basically do the same thing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003882"/>
                </a:solidFill>
              </a:rPr>
              <a:t>Let you copy files from the host into the container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RUN</a:t>
            </a:r>
            <a:r>
              <a:rPr lang="en-GB" sz="1000" dirty="0">
                <a:solidFill>
                  <a:srgbClr val="003882"/>
                </a:solidFill>
              </a:rPr>
              <a:t> let’s you execute a command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WORKDIR</a:t>
            </a:r>
            <a:r>
              <a:rPr lang="en-GB" sz="1000" dirty="0">
                <a:solidFill>
                  <a:srgbClr val="003882"/>
                </a:solidFill>
              </a:rPr>
              <a:t> sets the working directory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endParaRPr lang="en-GB" sz="1000" dirty="0">
              <a:solidFill>
                <a:srgbClr val="003882"/>
              </a:solidFill>
            </a:endParaRP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EXPOSE</a:t>
            </a:r>
            <a:r>
              <a:rPr lang="en-GB" sz="1000" dirty="0">
                <a:solidFill>
                  <a:srgbClr val="003882"/>
                </a:solidFill>
              </a:rPr>
              <a:t> forwards a port</a:t>
            </a:r>
          </a:p>
          <a:p>
            <a:pPr>
              <a:lnSpc>
                <a:spcPts val="142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00" dirty="0">
                <a:solidFill>
                  <a:srgbClr val="7030A0"/>
                </a:solidFill>
              </a:rPr>
              <a:t>ENTRYPOINT</a:t>
            </a:r>
            <a:r>
              <a:rPr lang="en-GB" sz="1000" dirty="0">
                <a:solidFill>
                  <a:srgbClr val="003882"/>
                </a:solidFill>
              </a:rPr>
              <a:t> defines an command which will be bound to the container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D1EDD4-694A-4C17-B550-EF4D19AD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879663" cy="431614"/>
          </a:xfrm>
        </p:spPr>
        <p:txBody>
          <a:bodyPr/>
          <a:lstStyle/>
          <a:p>
            <a:r>
              <a:rPr lang="en-GB" dirty="0"/>
              <a:t>Dockerfile – </a:t>
            </a:r>
            <a:r>
              <a:rPr lang="en-GB" dirty="0" err="1"/>
              <a:t>Demonstation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DE3E33-9AFF-4C5D-9BD0-C8C8DCCF4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pic>
        <p:nvPicPr>
          <p:cNvPr id="13" name="dockerfile">
            <a:hlinkClick r:id="" action="ppaction://media"/>
            <a:extLst>
              <a:ext uri="{FF2B5EF4-FFF2-40B4-BE49-F238E27FC236}">
                <a16:creationId xmlns:a16="http://schemas.microsoft.com/office/drawing/2014/main" id="{880509B2-6931-474F-B819-00C2ACE85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716" y="987574"/>
            <a:ext cx="8425632" cy="38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5E5318-886B-49B7-9407-9DB802366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26"/>
          <a:stretch/>
        </p:blipFill>
        <p:spPr>
          <a:xfrm>
            <a:off x="7092280" y="123060"/>
            <a:ext cx="1474833" cy="86407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6684C8-825F-4C04-BEC5-C47DA129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Tool for defining multi-container Docker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Uses YAML file to configure application’s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Start services with one command</a:t>
            </a: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502E4D-44CF-4935-A647-C13B40F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975569" cy="431614"/>
          </a:xfrm>
        </p:spPr>
        <p:txBody>
          <a:bodyPr/>
          <a:lstStyle/>
          <a:p>
            <a:r>
              <a:rPr lang="de-DE" dirty="0"/>
              <a:t>Docker </a:t>
            </a:r>
            <a:r>
              <a:rPr lang="de-DE" dirty="0" err="1"/>
              <a:t>Compose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13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000724" cy="2174580"/>
          </a:xfrm>
        </p:spPr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Orchestrating containers is the next logical step after containerizing applications.</a:t>
            </a:r>
          </a:p>
          <a:p>
            <a:r>
              <a:rPr lang="en-GB" b="0" dirty="0">
                <a:solidFill>
                  <a:srgbClr val="003882"/>
                </a:solidFill>
              </a:rPr>
              <a:t>Kubernetes (K8s) is the “best-of-breed” of orchestration tools.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86184-9377-4A6C-962B-8581441D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0E01779-5DB2-4E2F-B8E2-F00E47794E6C}"/>
              </a:ext>
            </a:extLst>
          </p:cNvPr>
          <p:cNvSpPr txBox="1"/>
          <p:nvPr/>
        </p:nvSpPr>
        <p:spPr>
          <a:xfrm>
            <a:off x="539552" y="2220448"/>
            <a:ext cx="4896544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endParaRPr lang="en-GB" sz="1600" dirty="0">
              <a:solidFill>
                <a:srgbClr val="003882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882"/>
                </a:solidFill>
              </a:rPr>
              <a:t>Kubernetes is the Greek word for “Captain”.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882"/>
                </a:solidFill>
              </a:rPr>
              <a:t>Designed by Google (2014) and now maintained by the Cloud Native Computing Foundation (CNCF)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882"/>
                </a:solidFill>
              </a:rPr>
              <a:t>K8s aims to provide a platform for automating deployment, scaling, operations and monitoring of application containers across a cluster of hosts.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600" dirty="0" err="1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016425-16F5-4A43-BA9C-B04B97860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58" y="2313705"/>
            <a:ext cx="2979663" cy="198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077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36E1EB-B064-474B-8F65-AD58245AC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4176522" cy="1656204"/>
          </a:xfrm>
        </p:spPr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Kubernetes:</a:t>
            </a:r>
          </a:p>
          <a:p>
            <a:r>
              <a:rPr lang="de-DE" b="0" dirty="0">
                <a:solidFill>
                  <a:srgbClr val="003882"/>
                </a:solidFill>
              </a:rPr>
              <a:t>+ powerful </a:t>
            </a:r>
            <a:r>
              <a:rPr lang="de-DE" b="0" dirty="0" err="1">
                <a:solidFill>
                  <a:srgbClr val="003882"/>
                </a:solidFill>
              </a:rPr>
              <a:t>orchestration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tool</a:t>
            </a:r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>
                <a:solidFill>
                  <a:srgbClr val="003882"/>
                </a:solidFill>
              </a:rPr>
              <a:t>+ extensible</a:t>
            </a:r>
          </a:p>
          <a:p>
            <a:r>
              <a:rPr lang="de-DE" b="0" dirty="0">
                <a:solidFill>
                  <a:srgbClr val="003882"/>
                </a:solidFill>
              </a:rPr>
              <a:t>+ </a:t>
            </a:r>
            <a:r>
              <a:rPr lang="de-DE" b="0" dirty="0" err="1">
                <a:solidFill>
                  <a:srgbClr val="003882"/>
                </a:solidFill>
              </a:rPr>
              <a:t>advanced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features</a:t>
            </a:r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>
                <a:solidFill>
                  <a:srgbClr val="003882"/>
                </a:solidFill>
              </a:rPr>
              <a:t>- </a:t>
            </a:r>
            <a:r>
              <a:rPr lang="de-DE" b="0" dirty="0" err="1">
                <a:solidFill>
                  <a:srgbClr val="003882"/>
                </a:solidFill>
              </a:rPr>
              <a:t>challenging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setup</a:t>
            </a:r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546D2C-5ABC-4CD7-AB25-E2DAA1CE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4955936" cy="431614"/>
          </a:xfrm>
        </p:spPr>
        <p:txBody>
          <a:bodyPr/>
          <a:lstStyle/>
          <a:p>
            <a:r>
              <a:rPr lang="de-DE" dirty="0"/>
              <a:t>Kubernetes </a:t>
            </a:r>
            <a:r>
              <a:rPr lang="de-DE" dirty="0" err="1"/>
              <a:t>vs</a:t>
            </a:r>
            <a:r>
              <a:rPr lang="de-DE" dirty="0"/>
              <a:t> Docker </a:t>
            </a:r>
            <a:r>
              <a:rPr lang="de-DE" dirty="0" err="1"/>
              <a:t>Swarm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Apache </a:t>
            </a:r>
            <a:r>
              <a:rPr lang="de-DE" dirty="0" err="1"/>
              <a:t>Mesos</a:t>
            </a:r>
            <a:endParaRPr lang="en-GB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7E4CEE75-E26C-46BB-8DF8-60ED12F00E27}"/>
              </a:ext>
            </a:extLst>
          </p:cNvPr>
          <p:cNvSpPr txBox="1">
            <a:spLocks/>
          </p:cNvSpPr>
          <p:nvPr/>
        </p:nvSpPr>
        <p:spPr bwMode="auto">
          <a:xfrm>
            <a:off x="4572000" y="1131570"/>
            <a:ext cx="4176522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Docker Swarm:</a:t>
            </a:r>
          </a:p>
          <a:p>
            <a:r>
              <a:rPr lang="en-GB" b="0" dirty="0">
                <a:solidFill>
                  <a:srgbClr val="003882"/>
                </a:solidFill>
              </a:rPr>
              <a:t>+ built-in Docker tool</a:t>
            </a:r>
          </a:p>
          <a:p>
            <a:r>
              <a:rPr lang="en-GB" b="0" dirty="0">
                <a:solidFill>
                  <a:srgbClr val="003882"/>
                </a:solidFill>
              </a:rPr>
              <a:t>+ simple to setup</a:t>
            </a:r>
          </a:p>
          <a:p>
            <a:r>
              <a:rPr lang="en-GB" b="0" dirty="0">
                <a:solidFill>
                  <a:srgbClr val="003882"/>
                </a:solidFill>
              </a:rPr>
              <a:t>- not as extensible as Kubernetes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F4160A5-9F92-4E59-ACE9-08BDCDD9F062}"/>
              </a:ext>
            </a:extLst>
          </p:cNvPr>
          <p:cNvSpPr txBox="1">
            <a:spLocks/>
          </p:cNvSpPr>
          <p:nvPr/>
        </p:nvSpPr>
        <p:spPr bwMode="auto">
          <a:xfrm>
            <a:off x="2483738" y="3076209"/>
            <a:ext cx="4392517" cy="16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863600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lang="de-DE" sz="1600" b="1" kern="1200">
                <a:solidFill>
                  <a:srgbClr val="0095D8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1254125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00000"/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2pPr>
            <a:lvl3pPr marL="207963" indent="-207963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b="1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3pPr>
            <a:lvl4pPr marL="4318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3"/>
              </a:buBlip>
              <a:defRPr sz="16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4pPr>
            <a:lvl5pPr marL="647700" indent="-215900" algn="l" rtl="0" eaLnBrk="1" fontAlgn="base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SzPct val="110000"/>
              <a:buFontTx/>
              <a:buBlip>
                <a:blip r:embed="rId4"/>
              </a:buBlip>
              <a:defRPr sz="1400" kern="1200">
                <a:solidFill>
                  <a:srgbClr val="003882"/>
                </a:solidFill>
                <a:latin typeface="Arial"/>
                <a:ea typeface="ＭＳ Ｐゴシック" charset="0"/>
                <a:cs typeface="+mn-cs"/>
              </a:defRPr>
            </a:lvl5pPr>
            <a:lvl6pPr marL="208800" indent="-208800" algn="l" defTabSz="914400" rtl="0" eaLnBrk="1" latinLnBrk="0" hangingPunct="1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+mj-lt"/>
              <a:buAutoNum type="arabicPeriod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3882"/>
                </a:solidFill>
              </a:rPr>
              <a:t>Apache Mesos:</a:t>
            </a:r>
          </a:p>
          <a:p>
            <a:r>
              <a:rPr lang="en-GB" b="0" dirty="0">
                <a:solidFill>
                  <a:srgbClr val="003882"/>
                </a:solidFill>
              </a:rPr>
              <a:t>+ can also run multiple complicated applications (e.g. Multiple Kubernetes clusters)</a:t>
            </a:r>
          </a:p>
          <a:p>
            <a:r>
              <a:rPr lang="en-GB" b="0" dirty="0">
                <a:solidFill>
                  <a:srgbClr val="003882"/>
                </a:solidFill>
              </a:rPr>
              <a:t>- more suited for data-</a:t>
            </a:r>
            <a:r>
              <a:rPr lang="en-GB" b="0" dirty="0" err="1">
                <a:solidFill>
                  <a:srgbClr val="003882"/>
                </a:solidFill>
              </a:rPr>
              <a:t>centers</a:t>
            </a:r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b="0" dirty="0">
              <a:solidFill>
                <a:srgbClr val="003882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93E719B-5516-49BD-9C07-CA009FF7B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F767D7D-2184-4F56-A053-78A1AA8DE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Kubernetes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groups containers and resources into logical units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automates the deployment, scaling and management of containers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keeps the modularity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simplifies large deployments and update of software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37FC45-5F82-411C-8FA1-CCE316B3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17724" cy="431614"/>
          </a:xfrm>
        </p:spPr>
        <p:txBody>
          <a:bodyPr/>
          <a:lstStyle/>
          <a:p>
            <a:r>
              <a:rPr lang="en-GB" dirty="0"/>
              <a:t>Kubernetes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386184-9377-4A6C-962B-8581441D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2C446FF-9692-44BF-93FA-0569C1E4D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2659" y="3352788"/>
            <a:ext cx="3615863" cy="13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41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Cluster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676466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D3058C-03C8-4050-BA2B-BC587FD92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95" y="1707654"/>
            <a:ext cx="3376535" cy="27310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958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K8s coordinates a highly available cluster of computers that are connected to work as a single unit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Nodes are VM’s or physical Computers that serves as a worker machine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Master Node manages the whole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Worker Nodes host the running applications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1CC97B-9939-4FF8-BB4D-7B80103BC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4294967295"/>
          </p:nvPr>
        </p:nvSpPr>
        <p:spPr>
          <a:xfrm>
            <a:off x="395288" y="1131888"/>
            <a:ext cx="8353425" cy="360045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Motivation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CD/CI Pipeline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Jenkins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Versioning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Docker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Kubernetes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Deployment </a:t>
            </a:r>
            <a:r>
              <a:rPr lang="en-GB" dirty="0">
                <a:solidFill>
                  <a:srgbClr val="003882"/>
                </a:solidFill>
              </a:rPr>
              <a:t>with</a:t>
            </a:r>
            <a:r>
              <a:rPr lang="de-DE" dirty="0">
                <a:solidFill>
                  <a:srgbClr val="003882"/>
                </a:solidFill>
              </a:rPr>
              <a:t> Kubernetes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olidFill>
                  <a:srgbClr val="003882"/>
                </a:solidFill>
              </a:rPr>
              <a:t>Helm – Kubernetes package manager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003882"/>
                </a:solidFill>
              </a:rPr>
              <a:t>Conclusion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solidFill>
                <a:srgbClr val="003882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GB" dirty="0">
                <a:solidFill>
                  <a:srgbClr val="003882"/>
                </a:solidFill>
              </a:rPr>
              <a:t>Hands-On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411087"/>
            <a:ext cx="1041018" cy="43161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Deployments: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27377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43012" y="2209562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create and update instances of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Managed by the master Node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Schedules application instances onto individual nodes in the cluster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Instances are monitored to provide a self-healing mechanism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0DB101-5FDE-4E5D-B156-DEB87163D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241" y="1712937"/>
            <a:ext cx="3376535" cy="27310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DFFA76A-5A10-4208-9A7F-ABDC4B1FF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Pods and Nodes: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27377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28030" y="2283718"/>
            <a:ext cx="5120492" cy="1727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 is a group of one or more application containers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Includes volumes, IP address and information about how to run each container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Pods run on Nodes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Node can contain many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B394AEE-69C3-421B-8C73-5F974D953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343" y="1707654"/>
            <a:ext cx="3278277" cy="280995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6773475-507C-402F-8A56-FF062C63D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8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4312094-3047-42E3-9A8D-AB74B42C7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49" y="1219196"/>
            <a:ext cx="3390968" cy="378686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Services: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27377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2419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 Service is an abstraction layer which defines a logical set of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Enables internal and external traffic exposure, load balancing and service discovery for the pods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 types: </a:t>
            </a:r>
            <a:r>
              <a:rPr lang="en-GB" sz="1400" dirty="0" err="1"/>
              <a:t>ClusterIP</a:t>
            </a:r>
            <a:r>
              <a:rPr lang="en-GB" sz="1400" dirty="0"/>
              <a:t>, </a:t>
            </a:r>
            <a:r>
              <a:rPr lang="en-GB" sz="1400" dirty="0" err="1"/>
              <a:t>NodePort</a:t>
            </a:r>
            <a:r>
              <a:rPr lang="en-GB" sz="1400" dirty="0"/>
              <a:t>, </a:t>
            </a:r>
            <a:r>
              <a:rPr lang="en-GB" sz="1400" dirty="0" err="1"/>
              <a:t>LoadBalancer</a:t>
            </a:r>
            <a:r>
              <a:rPr lang="en-GB" sz="1400" dirty="0"/>
              <a:t>, </a:t>
            </a:r>
            <a:r>
              <a:rPr lang="en-GB" sz="1400" dirty="0" err="1"/>
              <a:t>ExternalName</a:t>
            </a:r>
            <a:endParaRPr lang="en-GB" sz="1400" dirty="0"/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Allows Pods to die and replicate without impacting the application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7E1699-8E04-477B-861D-EC959FF56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1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3882"/>
                </a:solidFill>
              </a:rPr>
              <a:t>Secrets</a:t>
            </a:r>
            <a:r>
              <a:rPr lang="de-DE" b="0" dirty="0">
                <a:solidFill>
                  <a:srgbClr val="003882"/>
                </a:solidFill>
              </a:rPr>
              <a:t>: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</a:rPr>
              <a:t>Contain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small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amount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of</a:t>
            </a:r>
            <a:r>
              <a:rPr lang="de-DE" b="0" dirty="0">
                <a:solidFill>
                  <a:srgbClr val="003882"/>
                </a:solidFill>
              </a:rPr>
              <a:t> sensitive </a:t>
            </a:r>
            <a:r>
              <a:rPr lang="de-DE" b="0" dirty="0" err="1">
                <a:solidFill>
                  <a:srgbClr val="003882"/>
                </a:solidFill>
              </a:rPr>
              <a:t>data</a:t>
            </a:r>
            <a:r>
              <a:rPr lang="en-GB" b="0" dirty="0">
                <a:solidFill>
                  <a:srgbClr val="003882"/>
                </a:solidFill>
              </a:rPr>
              <a:t> (password, token,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Can be created by a user or the system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dirty="0">
                <a:solidFill>
                  <a:srgbClr val="003882"/>
                </a:solidFill>
              </a:rPr>
              <a:t>Ingress</a:t>
            </a:r>
            <a:r>
              <a:rPr lang="en-GB" b="0" dirty="0">
                <a:solidFill>
                  <a:srgbClr val="003882"/>
                </a:solidFill>
              </a:rPr>
              <a:t>: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Exposes HTTP and HTTPS routes from outside the cluster to services in the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3882"/>
                </a:solidFill>
              </a:rPr>
              <a:t>Controlled by rules defined on the Ingress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27377" cy="431614"/>
          </a:xfrm>
        </p:spPr>
        <p:txBody>
          <a:bodyPr/>
          <a:lstStyle/>
          <a:p>
            <a:r>
              <a:rPr lang="en-GB" dirty="0"/>
              <a:t>Kubernetes Architecture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811B763-1326-4C26-B386-CF54C3B43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2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2E3797E-2B93-42EE-AB49-AAA43819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21" y="1419622"/>
            <a:ext cx="3779431" cy="3435846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7FF5C8-FC9D-4297-8DED-1033DF280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5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290635D-9965-48A6-86D9-36AB3F1E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328" y="1419622"/>
            <a:ext cx="3779432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Scaling: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753679-7F87-4ED4-A44B-59501422204D}"/>
              </a:ext>
            </a:extLst>
          </p:cNvPr>
          <p:cNvSpPr txBox="1"/>
          <p:nvPr/>
        </p:nvSpPr>
        <p:spPr>
          <a:xfrm flipH="1">
            <a:off x="3654017" y="1995686"/>
            <a:ext cx="5120492" cy="14066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Deployments can create multiple instances of pods by changing the number replicas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Will Schedule new pods to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Kubernetes supports autoscaling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99F2FE0-A6E8-4815-AFB1-9B883C5E6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6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315417-F65C-424E-8396-20599D370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255" y="1419622"/>
            <a:ext cx="3779431" cy="3435847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63AFCA-CBCE-4DBB-9B3C-BD209DBC93CD}"/>
              </a:ext>
            </a:extLst>
          </p:cNvPr>
          <p:cNvSpPr txBox="1"/>
          <p:nvPr/>
        </p:nvSpPr>
        <p:spPr>
          <a:xfrm flipH="1">
            <a:off x="4143545" y="1563638"/>
            <a:ext cx="4490541" cy="444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</a:t>
            </a:r>
            <a:r>
              <a:rPr lang="en-GB" sz="1400" b="1" dirty="0"/>
              <a:t> zero downtime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CC361F-9097-4074-9164-2A265A6FB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3AE120F-BAC7-43BB-A616-53FAC66A8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964" y="1419621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AACA434-45A0-47AD-A6C2-664BFB679342}"/>
              </a:ext>
            </a:extLst>
          </p:cNvPr>
          <p:cNvSpPr txBox="1"/>
          <p:nvPr/>
        </p:nvSpPr>
        <p:spPr>
          <a:xfrm flipH="1">
            <a:off x="4143545" y="1563638"/>
            <a:ext cx="4490541" cy="13168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AC86F0-DB5E-4F30-A6F8-6471A134E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8D387A5-D772-4EE0-B289-508D7CA4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519" y="1419622"/>
            <a:ext cx="3779433" cy="34358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1EAC01-6061-4D8F-880D-200050AD4F09}"/>
              </a:ext>
            </a:extLst>
          </p:cNvPr>
          <p:cNvSpPr txBox="1"/>
          <p:nvPr/>
        </p:nvSpPr>
        <p:spPr>
          <a:xfrm flipH="1">
            <a:off x="4143545" y="1563638"/>
            <a:ext cx="4490541" cy="1547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19F46C-24F2-42DA-B2C5-FB37B1A12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FF0395-A55C-48BE-9DC3-FE15A080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Rolling Update: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9ED9773-0CB6-4909-931C-42FE4EB975C6}"/>
              </a:ext>
            </a:extLst>
          </p:cNvPr>
          <p:cNvSpPr txBox="1"/>
          <p:nvPr/>
        </p:nvSpPr>
        <p:spPr>
          <a:xfrm flipH="1">
            <a:off x="4143545" y="1563638"/>
            <a:ext cx="4490541" cy="2099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Application updates can be deployed as an rolling update with </a:t>
            </a:r>
            <a:r>
              <a:rPr lang="en-GB" sz="1400" b="1" dirty="0"/>
              <a:t>zero downtime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New Pods will be scheduled on Nodes with available resources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Old Pods will be deleted when the new Pods are ready to use</a:t>
            </a:r>
          </a:p>
          <a:p>
            <a:pPr marL="285750" indent="-285750"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Services will route the traffic only on available pods until the update is finished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7E9376-580B-4770-A8C1-3CA95DFA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020" y="1419622"/>
            <a:ext cx="3779433" cy="343584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BC6E433-3690-4577-A99A-F121FFAF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329832" cy="431614"/>
          </a:xfrm>
        </p:spPr>
        <p:txBody>
          <a:bodyPr/>
          <a:lstStyle/>
          <a:p>
            <a:r>
              <a:rPr lang="en-GB" dirty="0"/>
              <a:t>Kubernetes Features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7645B3-81F3-4210-ABCB-0D34EF36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4692"/>
            <a:ext cx="943882" cy="9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2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D96C562-73C7-4BB7-9E6F-D4ADEF35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Automate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deployments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management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for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microservices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Make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delivery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process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faster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easier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Introduce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important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technologies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and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tools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for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microservice</a:t>
            </a:r>
            <a:r>
              <a:rPr lang="de-DE" sz="1800" b="0" dirty="0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lang="de-DE" sz="1800" b="0" dirty="0" err="1">
                <a:solidFill>
                  <a:srgbClr val="003882"/>
                </a:solidFill>
                <a:latin typeface="Arial" charset="0"/>
                <a:ea typeface="ＭＳ Ｐゴシック" pitchFamily="34" charset="-128"/>
                <a:cs typeface="+mn-cs"/>
              </a:rPr>
              <a:t>deployment</a:t>
            </a:r>
            <a:endParaRPr lang="de-DE" sz="1800" b="0" dirty="0">
              <a:solidFill>
                <a:srgbClr val="003882"/>
              </a:solidFill>
              <a:latin typeface="Arial" charset="0"/>
              <a:ea typeface="ＭＳ Ｐゴシック" pitchFamily="34" charset="-128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276C0F3-01E4-42C9-9C23-ED7ADE49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318338" cy="431614"/>
          </a:xfrm>
        </p:spPr>
        <p:txBody>
          <a:bodyPr/>
          <a:lstStyle/>
          <a:p>
            <a:r>
              <a:rPr lang="de-DE" dirty="0"/>
              <a:t>Motivation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525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9C9DC6-F32F-4BC8-84A0-AEFD0863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is package manager for K8s, analogous to Apt or Yum in Linux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uses Charts as packages of pre-configured Kubernetes resources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makes Kubernetes Deployments </a:t>
            </a:r>
            <a:r>
              <a:rPr lang="en-GB" dirty="0">
                <a:solidFill>
                  <a:srgbClr val="003882"/>
                </a:solidFill>
              </a:rPr>
              <a:t>reproduceable</a:t>
            </a:r>
          </a:p>
          <a:p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can 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install software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automatically install dependencies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upgrade software (rolling upgrade)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configure software deployments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fetch software packages from repositories</a:t>
            </a:r>
          </a:p>
          <a:p>
            <a:endParaRPr lang="en-GB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0075F2A-3654-4577-84FD-7395326D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995353" cy="431614"/>
          </a:xfrm>
        </p:spPr>
        <p:txBody>
          <a:bodyPr/>
          <a:lstStyle/>
          <a:p>
            <a:r>
              <a:rPr lang="de-DE" dirty="0"/>
              <a:t>Helm – Kubernetes package manager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654B56-8C26-4395-9EC9-06F67C089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563638"/>
            <a:ext cx="3313062" cy="33130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8F003C-E971-43B2-8D6C-4B67AA797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Chart?</a:t>
            </a:r>
          </a:p>
          <a:p>
            <a:r>
              <a:rPr lang="de-DE" b="0" dirty="0">
                <a:solidFill>
                  <a:srgbClr val="003882"/>
                </a:solidFill>
              </a:rPr>
              <a:t>A </a:t>
            </a:r>
            <a:r>
              <a:rPr lang="de-DE" b="0" dirty="0" err="1">
                <a:solidFill>
                  <a:srgbClr val="003882"/>
                </a:solidFill>
              </a:rPr>
              <a:t>chart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directory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YAML </a:t>
            </a:r>
            <a:r>
              <a:rPr lang="de-DE" b="0" dirty="0" err="1">
                <a:solidFill>
                  <a:srgbClr val="003882"/>
                </a:solidFill>
              </a:rPr>
              <a:t>files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that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provides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automation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Kubernetes </a:t>
            </a:r>
            <a:r>
              <a:rPr lang="de-DE" b="0" dirty="0" err="1">
                <a:solidFill>
                  <a:srgbClr val="003882"/>
                </a:solidFill>
              </a:rPr>
              <a:t>objects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any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given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application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contains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version</a:t>
            </a:r>
            <a:r>
              <a:rPr lang="de-DE" b="0" dirty="0">
                <a:solidFill>
                  <a:srgbClr val="003882"/>
                </a:solidFill>
              </a:rPr>
              <a:t>, </a:t>
            </a:r>
            <a:r>
              <a:rPr lang="de-DE" b="0" dirty="0" err="1">
                <a:solidFill>
                  <a:srgbClr val="003882"/>
                </a:solidFill>
              </a:rPr>
              <a:t>description</a:t>
            </a:r>
            <a:r>
              <a:rPr lang="de-DE" b="0" dirty="0">
                <a:solidFill>
                  <a:srgbClr val="003882"/>
                </a:solidFill>
              </a:rPr>
              <a:t> and </a:t>
            </a:r>
            <a:r>
              <a:rPr lang="de-DE" b="0" dirty="0" err="1">
                <a:solidFill>
                  <a:srgbClr val="003882"/>
                </a:solidFill>
              </a:rPr>
              <a:t>sources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that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</a:p>
          <a:p>
            <a:r>
              <a:rPr lang="de-DE" b="0" dirty="0" err="1">
                <a:solidFill>
                  <a:srgbClr val="003882"/>
                </a:solidFill>
              </a:rPr>
              <a:t>are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required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download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software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build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contains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default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values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chart</a:t>
            </a:r>
            <a:r>
              <a:rPr lang="de-DE" b="0" dirty="0">
                <a:solidFill>
                  <a:srgbClr val="003882"/>
                </a:solidFill>
              </a:rPr>
              <a:t>. These </a:t>
            </a:r>
          </a:p>
          <a:p>
            <a:r>
              <a:rPr lang="de-DE" b="0" dirty="0" err="1">
                <a:solidFill>
                  <a:srgbClr val="003882"/>
                </a:solidFill>
              </a:rPr>
              <a:t>values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can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overridden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users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during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helm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install</a:t>
            </a:r>
            <a:r>
              <a:rPr lang="de-DE" b="0" dirty="0">
                <a:solidFill>
                  <a:srgbClr val="003882"/>
                </a:solidFill>
              </a:rPr>
              <a:t>/upgrade.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B69CA0-5A7D-415E-B9EC-8DA0778BC916}"/>
              </a:ext>
            </a:extLst>
          </p:cNvPr>
          <p:cNvSpPr txBox="1"/>
          <p:nvPr/>
        </p:nvSpPr>
        <p:spPr>
          <a:xfrm>
            <a:off x="6445611" y="2283718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CEA9E88-8967-4E89-B085-7AACCC1A4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8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5976722" cy="3600450"/>
          </a:xfrm>
        </p:spPr>
        <p:txBody>
          <a:bodyPr/>
          <a:lstStyle/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configmap.yaml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definition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of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configurations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that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can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mounted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other</a:t>
            </a:r>
            <a:r>
              <a:rPr lang="de-DE" b="0" dirty="0">
                <a:solidFill>
                  <a:srgbClr val="003882"/>
                </a:solidFill>
              </a:rPr>
              <a:t> K8s </a:t>
            </a:r>
            <a:r>
              <a:rPr lang="de-DE" b="0" dirty="0" err="1">
                <a:solidFill>
                  <a:srgbClr val="003882"/>
                </a:solidFill>
              </a:rPr>
              <a:t>ressources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ressource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definition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creating</a:t>
            </a:r>
            <a:r>
              <a:rPr lang="de-DE" b="0" dirty="0">
                <a:solidFill>
                  <a:srgbClr val="003882"/>
                </a:solidFill>
              </a:rPr>
              <a:t> a K8s </a:t>
            </a:r>
            <a:r>
              <a:rPr lang="de-DE" b="0" dirty="0" err="1">
                <a:solidFill>
                  <a:srgbClr val="003882"/>
                </a:solidFill>
              </a:rPr>
              <a:t>deployment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that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contains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container</a:t>
            </a:r>
            <a:r>
              <a:rPr lang="de-DE" b="0" dirty="0">
                <a:solidFill>
                  <a:srgbClr val="003882"/>
                </a:solidFill>
              </a:rPr>
              <a:t>, </a:t>
            </a:r>
            <a:r>
              <a:rPr lang="de-DE" b="0" dirty="0" err="1">
                <a:solidFill>
                  <a:srgbClr val="003882"/>
                </a:solidFill>
              </a:rPr>
              <a:t>port</a:t>
            </a:r>
            <a:r>
              <a:rPr lang="de-DE" b="0" dirty="0">
                <a:solidFill>
                  <a:srgbClr val="003882"/>
                </a:solidFill>
              </a:rPr>
              <a:t>, </a:t>
            </a:r>
            <a:r>
              <a:rPr lang="de-DE" b="0" dirty="0" err="1">
                <a:solidFill>
                  <a:srgbClr val="003882"/>
                </a:solidFill>
              </a:rPr>
              <a:t>volume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mounts</a:t>
            </a:r>
            <a:r>
              <a:rPr lang="de-DE" b="0" dirty="0">
                <a:solidFill>
                  <a:srgbClr val="003882"/>
                </a:solidFill>
              </a:rPr>
              <a:t>, etc. 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service.yaml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ressource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definition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creating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service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endpoint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your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deployment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669395" cy="431614"/>
          </a:xfrm>
        </p:spPr>
        <p:txBody>
          <a:bodyPr/>
          <a:lstStyle/>
          <a:p>
            <a:r>
              <a:rPr lang="de-DE" dirty="0"/>
              <a:t>Helm Concept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4FA0B45-B793-4D0C-B04E-12ECD4F4D29D}"/>
              </a:ext>
            </a:extLst>
          </p:cNvPr>
          <p:cNvSpPr txBox="1"/>
          <p:nvPr/>
        </p:nvSpPr>
        <p:spPr>
          <a:xfrm>
            <a:off x="6445611" y="2283718"/>
            <a:ext cx="2232306" cy="16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my-chart/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chart.yaml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values.yaml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templates/</a:t>
            </a: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configmap.yaml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deployment.yaml</a:t>
            </a:r>
            <a:endParaRPr lang="de-DE" sz="1400" dirty="0"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400" dirty="0">
                <a:latin typeface="Palatino Linotype" panose="02040502050505030304" pitchFamily="18" charset="0"/>
              </a:rPr>
              <a:t>|      |---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service.yaml</a:t>
            </a:r>
            <a:endParaRPr lang="en-GB" sz="1400" dirty="0">
              <a:latin typeface="Consolas" panose="020B060902020403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Charts:</a:t>
            </a:r>
            <a:r>
              <a:rPr lang="de-DE" b="0" dirty="0">
                <a:solidFill>
                  <a:srgbClr val="003882"/>
                </a:solidFill>
              </a:rPr>
              <a:t> Developers </a:t>
            </a:r>
            <a:r>
              <a:rPr lang="de-DE" b="0" dirty="0" err="1">
                <a:solidFill>
                  <a:srgbClr val="003882"/>
                </a:solidFill>
              </a:rPr>
              <a:t>can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modify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existing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charts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create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their</a:t>
            </a:r>
            <a:r>
              <a:rPr lang="de-DE" b="0" dirty="0">
                <a:solidFill>
                  <a:srgbClr val="003882"/>
                </a:solidFill>
              </a:rPr>
              <a:t> 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Simlifies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K8s </a:t>
            </a: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Deployments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DE" b="0" dirty="0">
                <a:solidFill>
                  <a:srgbClr val="003882"/>
                </a:solidFill>
              </a:rPr>
              <a:t>Helm </a:t>
            </a:r>
            <a:r>
              <a:rPr lang="de-DE" b="0" dirty="0" err="1">
                <a:solidFill>
                  <a:srgbClr val="003882"/>
                </a:solidFill>
              </a:rPr>
              <a:t>releases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make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much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easier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deploy </a:t>
            </a:r>
            <a:r>
              <a:rPr lang="de-DE" b="0" dirty="0" err="1">
                <a:solidFill>
                  <a:srgbClr val="003882"/>
                </a:solidFill>
              </a:rPr>
              <a:t>apps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into</a:t>
            </a:r>
            <a:r>
              <a:rPr lang="de-DE" b="0" dirty="0">
                <a:solidFill>
                  <a:srgbClr val="003882"/>
                </a:solidFill>
              </a:rPr>
              <a:t> a K8s </a:t>
            </a:r>
            <a:r>
              <a:rPr lang="de-DE" b="0" dirty="0" err="1">
                <a:solidFill>
                  <a:srgbClr val="003882"/>
                </a:solidFill>
              </a:rPr>
              <a:t>cluster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Mudularity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de-DE" b="0" dirty="0" err="1">
                <a:solidFill>
                  <a:srgbClr val="003882"/>
                </a:solidFill>
              </a:rPr>
              <a:t>Allows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community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provide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preconfigured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apps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that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can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extended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configured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own </a:t>
            </a:r>
            <a:r>
              <a:rPr lang="de-DE" b="0" dirty="0" err="1">
                <a:solidFill>
                  <a:srgbClr val="003882"/>
                </a:solidFill>
              </a:rPr>
              <a:t>needs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8106" cy="431614"/>
          </a:xfrm>
        </p:spPr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Helm?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24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Helm Client </a:t>
            </a:r>
            <a:r>
              <a:rPr lang="de-DE" b="0" dirty="0" err="1">
                <a:solidFill>
                  <a:srgbClr val="003882"/>
                </a:solidFill>
              </a:rPr>
              <a:t>is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command</a:t>
            </a:r>
            <a:r>
              <a:rPr lang="de-DE" b="0" dirty="0">
                <a:solidFill>
                  <a:srgbClr val="003882"/>
                </a:solidFill>
              </a:rPr>
              <a:t>-line </a:t>
            </a:r>
            <a:r>
              <a:rPr lang="de-DE" b="0" dirty="0" err="1">
                <a:solidFill>
                  <a:srgbClr val="003882"/>
                </a:solidFill>
              </a:rPr>
              <a:t>client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end </a:t>
            </a:r>
            <a:r>
              <a:rPr lang="de-DE" b="0" dirty="0" err="1">
                <a:solidFill>
                  <a:srgbClr val="003882"/>
                </a:solidFill>
              </a:rPr>
              <a:t>users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DE" b="0" dirty="0">
                <a:solidFill>
                  <a:srgbClr val="003882"/>
                </a:solidFill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</a:rPr>
              <a:t>Local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chart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development</a:t>
            </a:r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3882"/>
                </a:solidFill>
              </a:rPr>
              <a:t>Managing </a:t>
            </a:r>
            <a:r>
              <a:rPr lang="de-DE" b="0" dirty="0" err="1">
                <a:solidFill>
                  <a:srgbClr val="003882"/>
                </a:solidFill>
              </a:rPr>
              <a:t>repositories</a:t>
            </a:r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3882"/>
                </a:solidFill>
              </a:rPr>
              <a:t>Managing </a:t>
            </a:r>
            <a:r>
              <a:rPr lang="de-DE" b="0" dirty="0" err="1">
                <a:solidFill>
                  <a:srgbClr val="003882"/>
                </a:solidFill>
              </a:rPr>
              <a:t>releases</a:t>
            </a:r>
            <a:endParaRPr lang="de-DE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</a:rPr>
              <a:t>Interfaceing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Helm </a:t>
            </a:r>
            <a:r>
              <a:rPr lang="de-DE" b="0" dirty="0" err="1">
                <a:solidFill>
                  <a:srgbClr val="003882"/>
                </a:solidFill>
              </a:rPr>
              <a:t>library</a:t>
            </a:r>
            <a:r>
              <a:rPr lang="de-DE" b="0" dirty="0">
                <a:solidFill>
                  <a:srgbClr val="003882"/>
                </a:solidFill>
              </a:rPr>
              <a:t> (</a:t>
            </a:r>
            <a:r>
              <a:rPr lang="de-DE" b="0" dirty="0" err="1">
                <a:solidFill>
                  <a:srgbClr val="003882"/>
                </a:solidFill>
              </a:rPr>
              <a:t>upload</a:t>
            </a:r>
            <a:r>
              <a:rPr lang="de-DE" b="0" dirty="0">
                <a:solidFill>
                  <a:srgbClr val="003882"/>
                </a:solidFill>
              </a:rPr>
              <a:t>/</a:t>
            </a:r>
            <a:r>
              <a:rPr lang="de-DE" b="0" dirty="0" err="1">
                <a:solidFill>
                  <a:srgbClr val="003882"/>
                </a:solidFill>
              </a:rPr>
              <a:t>download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charts</a:t>
            </a:r>
            <a:r>
              <a:rPr lang="de-DE" b="0" dirty="0">
                <a:solidFill>
                  <a:srgbClr val="003882"/>
                </a:solidFill>
              </a:rPr>
              <a:t>)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48601" cy="431614"/>
          </a:xfrm>
        </p:spPr>
        <p:txBody>
          <a:bodyPr/>
          <a:lstStyle/>
          <a:p>
            <a:r>
              <a:rPr lang="de-DE" dirty="0"/>
              <a:t>Helm </a:t>
            </a:r>
            <a:r>
              <a:rPr lang="de-DE" dirty="0" err="1"/>
              <a:t>Architecure</a:t>
            </a:r>
            <a:r>
              <a:rPr lang="de-DE" dirty="0"/>
              <a:t>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C8E2B73-247B-42A3-8300-330D126F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2986" cy="3600450"/>
          </a:xfrm>
        </p:spPr>
        <p:txBody>
          <a:bodyPr/>
          <a:lstStyle/>
          <a:p>
            <a:r>
              <a:rPr lang="de-DE" b="0" dirty="0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Helm Library </a:t>
            </a:r>
            <a:r>
              <a:rPr lang="de-DE" b="0" dirty="0" err="1">
                <a:solidFill>
                  <a:srgbClr val="003882"/>
                </a:solidFill>
              </a:rPr>
              <a:t>provides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logic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for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executing</a:t>
            </a:r>
            <a:r>
              <a:rPr lang="de-DE" b="0" dirty="0">
                <a:solidFill>
                  <a:srgbClr val="003882"/>
                </a:solidFill>
              </a:rPr>
              <a:t> all Helm </a:t>
            </a:r>
            <a:r>
              <a:rPr lang="de-DE" b="0" dirty="0" err="1">
                <a:solidFill>
                  <a:srgbClr val="003882"/>
                </a:solidFill>
              </a:rPr>
              <a:t>operations</a:t>
            </a:r>
            <a:r>
              <a:rPr lang="de-DE" b="0" dirty="0">
                <a:solidFill>
                  <a:srgbClr val="003882"/>
                </a:solidFill>
              </a:rPr>
              <a:t>. </a:t>
            </a:r>
            <a:r>
              <a:rPr lang="de-DE" b="0" dirty="0" err="1">
                <a:solidFill>
                  <a:srgbClr val="003882"/>
                </a:solidFill>
              </a:rPr>
              <a:t>It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interfaces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directly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K8s API </a:t>
            </a:r>
            <a:r>
              <a:rPr lang="de-DE" b="0" dirty="0" err="1">
                <a:solidFill>
                  <a:srgbClr val="003882"/>
                </a:solidFill>
              </a:rPr>
              <a:t>server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endParaRPr lang="de-DE" b="0" dirty="0">
              <a:solidFill>
                <a:srgbClr val="00388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</a:rPr>
              <a:t>Combines</a:t>
            </a:r>
            <a:r>
              <a:rPr lang="de-DE" b="0" dirty="0">
                <a:solidFill>
                  <a:srgbClr val="003882"/>
                </a:solidFill>
              </a:rPr>
              <a:t> a </a:t>
            </a:r>
            <a:r>
              <a:rPr lang="de-DE" b="0" dirty="0" err="1">
                <a:solidFill>
                  <a:srgbClr val="003882"/>
                </a:solidFill>
              </a:rPr>
              <a:t>chart</a:t>
            </a:r>
            <a:r>
              <a:rPr lang="de-DE" b="0" dirty="0">
                <a:solidFill>
                  <a:srgbClr val="003882"/>
                </a:solidFill>
              </a:rPr>
              <a:t> and </a:t>
            </a:r>
            <a:r>
              <a:rPr lang="de-DE" b="0" dirty="0" err="1">
                <a:solidFill>
                  <a:srgbClr val="003882"/>
                </a:solidFill>
              </a:rPr>
              <a:t>configuration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to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build</a:t>
            </a:r>
            <a:r>
              <a:rPr lang="de-DE" b="0" dirty="0">
                <a:solidFill>
                  <a:srgbClr val="003882"/>
                </a:solidFill>
              </a:rPr>
              <a:t> a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03882"/>
                </a:solidFill>
              </a:rPr>
              <a:t>Installs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charts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into</a:t>
            </a:r>
            <a:r>
              <a:rPr lang="de-DE" b="0" dirty="0">
                <a:solidFill>
                  <a:srgbClr val="003882"/>
                </a:solidFill>
              </a:rPr>
              <a:t> K8s and </a:t>
            </a:r>
            <a:r>
              <a:rPr lang="de-DE" b="0" dirty="0" err="1">
                <a:solidFill>
                  <a:srgbClr val="003882"/>
                </a:solidFill>
              </a:rPr>
              <a:t>provides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the</a:t>
            </a:r>
            <a:r>
              <a:rPr lang="de-DE" b="0" dirty="0">
                <a:solidFill>
                  <a:srgbClr val="003882"/>
                </a:solidFill>
              </a:rPr>
              <a:t> subsequent </a:t>
            </a:r>
            <a:r>
              <a:rPr lang="de-DE" b="0" dirty="0" err="1">
                <a:solidFill>
                  <a:srgbClr val="003882"/>
                </a:solidFill>
              </a:rPr>
              <a:t>object</a:t>
            </a:r>
            <a:r>
              <a:rPr lang="de-DE" b="0" dirty="0">
                <a:solidFill>
                  <a:srgbClr val="00388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rgbClr val="003882"/>
                </a:solidFill>
              </a:rPr>
              <a:t>Upgrades and </a:t>
            </a:r>
            <a:r>
              <a:rPr lang="de-DE" b="0" dirty="0" err="1">
                <a:solidFill>
                  <a:srgbClr val="003882"/>
                </a:solidFill>
              </a:rPr>
              <a:t>installs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charts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by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interacting</a:t>
            </a:r>
            <a:r>
              <a:rPr lang="de-DE" b="0" dirty="0">
                <a:solidFill>
                  <a:srgbClr val="003882"/>
                </a:solidFill>
              </a:rPr>
              <a:t> </a:t>
            </a:r>
            <a:r>
              <a:rPr lang="de-DE" b="0" dirty="0" err="1">
                <a:solidFill>
                  <a:srgbClr val="003882"/>
                </a:solidFill>
              </a:rPr>
              <a:t>with</a:t>
            </a:r>
            <a:r>
              <a:rPr lang="de-DE" b="0" dirty="0">
                <a:solidFill>
                  <a:srgbClr val="003882"/>
                </a:solidFill>
              </a:rPr>
              <a:t> K8s.</a:t>
            </a: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de-DE" b="0" dirty="0">
              <a:solidFill>
                <a:srgbClr val="003882"/>
              </a:solidFill>
            </a:endParaRPr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C76B9C1-8CE1-449A-AF4D-5310BEFE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748601" cy="431614"/>
          </a:xfrm>
        </p:spPr>
        <p:txBody>
          <a:bodyPr/>
          <a:lstStyle/>
          <a:p>
            <a:r>
              <a:rPr lang="de-DE" dirty="0"/>
              <a:t>Helm </a:t>
            </a:r>
            <a:r>
              <a:rPr lang="de-DE" dirty="0" err="1"/>
              <a:t>Architecure</a:t>
            </a:r>
            <a:r>
              <a:rPr lang="de-DE" dirty="0"/>
              <a:t> (v3.0.0)</a:t>
            </a: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9F4D96-BF36-4A7B-BAAE-BF6903FF3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43081"/>
            <a:ext cx="866627" cy="90243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CCF380F-5457-4043-801D-65EC220FBAE4}"/>
              </a:ext>
            </a:extLst>
          </p:cNvPr>
          <p:cNvSpPr/>
          <p:nvPr/>
        </p:nvSpPr>
        <p:spPr>
          <a:xfrm>
            <a:off x="3731339" y="3244060"/>
            <a:ext cx="1622388" cy="10801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 cap="sq">
            <a:solidFill>
              <a:schemeClr val="tx1">
                <a:lumMod val="20000"/>
                <a:lumOff val="8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3FB92C9-BBCD-4226-A840-7A1E3C10F878}"/>
              </a:ext>
            </a:extLst>
          </p:cNvPr>
          <p:cNvSpPr/>
          <p:nvPr/>
        </p:nvSpPr>
        <p:spPr>
          <a:xfrm>
            <a:off x="5868144" y="1970010"/>
            <a:ext cx="2771290" cy="277129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19050" cap="sq">
            <a:solidFill>
              <a:schemeClr val="bg2">
                <a:lumMod val="20000"/>
                <a:lumOff val="8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00FCDF8-1FA1-4563-9105-10282FB8DC73}"/>
              </a:ext>
            </a:extLst>
          </p:cNvPr>
          <p:cNvSpPr/>
          <p:nvPr/>
        </p:nvSpPr>
        <p:spPr>
          <a:xfrm>
            <a:off x="3863268" y="3391692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Client</a:t>
            </a:r>
            <a:endParaRPr lang="en-GB" sz="1100" dirty="0" err="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B8869E-2DBD-4FA8-822B-1BA2A11D0C94}"/>
              </a:ext>
            </a:extLst>
          </p:cNvPr>
          <p:cNvSpPr/>
          <p:nvPr/>
        </p:nvSpPr>
        <p:spPr>
          <a:xfrm>
            <a:off x="3863268" y="3840068"/>
            <a:ext cx="1366174" cy="3600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ap="sq">
            <a:solidFill>
              <a:schemeClr val="tx1">
                <a:lumMod val="40000"/>
                <a:lumOff val="6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100" dirty="0"/>
              <a:t>Helm Library</a:t>
            </a:r>
            <a:endParaRPr lang="en-GB" sz="1100" dirty="0" err="1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8244EEE4-8A98-4062-8D89-469A64303EDA}"/>
              </a:ext>
            </a:extLst>
          </p:cNvPr>
          <p:cNvSpPr/>
          <p:nvPr/>
        </p:nvSpPr>
        <p:spPr>
          <a:xfrm>
            <a:off x="5993649" y="3208484"/>
            <a:ext cx="2520280" cy="336745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 cap="sq">
            <a:solidFill>
              <a:schemeClr val="bg2">
                <a:lumMod val="75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/>
              <a:t>API-Server</a:t>
            </a:r>
            <a:endParaRPr lang="en-GB" sz="1600" dirty="0" err="1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35BCFB7-B290-4698-834C-A705AC9033A6}"/>
              </a:ext>
            </a:extLst>
          </p:cNvPr>
          <p:cNvSpPr/>
          <p:nvPr/>
        </p:nvSpPr>
        <p:spPr>
          <a:xfrm>
            <a:off x="6156176" y="3665725"/>
            <a:ext cx="914400" cy="33674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controller</a:t>
            </a:r>
          </a:p>
          <a:p>
            <a:pPr algn="ctr"/>
            <a:r>
              <a:rPr lang="de-DE" sz="1000" dirty="0"/>
              <a:t>manager</a:t>
            </a:r>
            <a:endParaRPr lang="en-GB" sz="1000" dirty="0" err="1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4A6F64D-FDD1-4AEE-A82D-4A73575EC54E}"/>
              </a:ext>
            </a:extLst>
          </p:cNvPr>
          <p:cNvSpPr/>
          <p:nvPr/>
        </p:nvSpPr>
        <p:spPr>
          <a:xfrm>
            <a:off x="6823466" y="4185405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scheduler</a:t>
            </a:r>
            <a:endParaRPr lang="en-GB" sz="1000" dirty="0" err="1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859B3CCE-80EB-4E15-B8FF-27DC164D84CF}"/>
              </a:ext>
            </a:extLst>
          </p:cNvPr>
          <p:cNvSpPr/>
          <p:nvPr/>
        </p:nvSpPr>
        <p:spPr>
          <a:xfrm>
            <a:off x="7562513" y="3728164"/>
            <a:ext cx="818709" cy="30150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kube-dns</a:t>
            </a:r>
            <a:endParaRPr lang="en-GB" sz="1000" dirty="0" err="1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65BAB1B-4D9F-4A59-99FA-2304D8F137F6}"/>
              </a:ext>
            </a:extLst>
          </p:cNvPr>
          <p:cNvSpPr/>
          <p:nvPr/>
        </p:nvSpPr>
        <p:spPr>
          <a:xfrm>
            <a:off x="7171107" y="2335006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33B4963-3946-4401-96F3-73B9E812A58E}"/>
              </a:ext>
            </a:extLst>
          </p:cNvPr>
          <p:cNvSpPr/>
          <p:nvPr/>
        </p:nvSpPr>
        <p:spPr>
          <a:xfrm>
            <a:off x="7596181" y="2779848"/>
            <a:ext cx="785041" cy="2891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kubelet</a:t>
            </a:r>
            <a:endParaRPr lang="en-GB" sz="1000" dirty="0" err="1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F730C893-4275-4CB6-AE43-52A4903164A6}"/>
              </a:ext>
            </a:extLst>
          </p:cNvPr>
          <p:cNvCxnSpPr>
            <a:cxnSpLocks/>
          </p:cNvCxnSpPr>
          <p:nvPr/>
        </p:nvCxnSpPr>
        <p:spPr>
          <a:xfrm>
            <a:off x="6491724" y="299626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5FE9AB2-2068-4F86-B574-9D7FCFD52853}"/>
              </a:ext>
            </a:extLst>
          </p:cNvPr>
          <p:cNvSpPr/>
          <p:nvPr/>
        </p:nvSpPr>
        <p:spPr>
          <a:xfrm>
            <a:off x="6085281" y="2705951"/>
            <a:ext cx="812429" cy="299192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9050" cap="sq">
            <a:solidFill>
              <a:schemeClr val="bg2">
                <a:lumMod val="60000"/>
                <a:lumOff val="40000"/>
              </a:schemeClr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000" dirty="0"/>
              <a:t>kubectl</a:t>
            </a:r>
            <a:endParaRPr lang="en-GB" sz="1000" dirty="0" err="1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44D787D-873D-465F-AF13-B055A5F5C797}"/>
              </a:ext>
            </a:extLst>
          </p:cNvPr>
          <p:cNvCxnSpPr>
            <a:cxnSpLocks/>
          </p:cNvCxnSpPr>
          <p:nvPr/>
        </p:nvCxnSpPr>
        <p:spPr>
          <a:xfrm>
            <a:off x="7380312" y="2597117"/>
            <a:ext cx="0" cy="614541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60DB33F-AC1D-4565-AD07-BBFB09171049}"/>
              </a:ext>
            </a:extLst>
          </p:cNvPr>
          <p:cNvCxnSpPr>
            <a:cxnSpLocks/>
          </p:cNvCxnSpPr>
          <p:nvPr/>
        </p:nvCxnSpPr>
        <p:spPr>
          <a:xfrm>
            <a:off x="7997196" y="2996265"/>
            <a:ext cx="0" cy="21539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4ED1D4E-9270-4020-9BF7-E3A57EE868E4}"/>
              </a:ext>
            </a:extLst>
          </p:cNvPr>
          <p:cNvCxnSpPr>
            <a:cxnSpLocks/>
          </p:cNvCxnSpPr>
          <p:nvPr/>
        </p:nvCxnSpPr>
        <p:spPr>
          <a:xfrm flipV="1">
            <a:off x="7989032" y="3540510"/>
            <a:ext cx="0" cy="243610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0E143FFA-F26F-4424-A79F-94385981106E}"/>
              </a:ext>
            </a:extLst>
          </p:cNvPr>
          <p:cNvCxnSpPr>
            <a:cxnSpLocks/>
          </p:cNvCxnSpPr>
          <p:nvPr/>
        </p:nvCxnSpPr>
        <p:spPr>
          <a:xfrm flipV="1">
            <a:off x="6588224" y="3540510"/>
            <a:ext cx="0" cy="151263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FD93414F-DDF9-4242-9788-6C16613AB5FC}"/>
              </a:ext>
            </a:extLst>
          </p:cNvPr>
          <p:cNvCxnSpPr>
            <a:cxnSpLocks/>
          </p:cNvCxnSpPr>
          <p:nvPr/>
        </p:nvCxnSpPr>
        <p:spPr>
          <a:xfrm flipV="1">
            <a:off x="7236296" y="3541049"/>
            <a:ext cx="0" cy="695049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F83C4E0-C05E-4253-9A60-306FF3F6852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229442" y="3532348"/>
            <a:ext cx="772371" cy="487740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94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09C0B9-7E99-40E8-848F-1797DBFC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3301252" cy="431614"/>
          </a:xfrm>
        </p:spPr>
        <p:txBody>
          <a:bodyPr/>
          <a:lstStyle/>
          <a:p>
            <a:r>
              <a:rPr lang="de-DE" dirty="0"/>
              <a:t>Helm – Release 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85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A1F1A0-4969-473C-ACDB-0CC712BE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FA606E-168E-4BE8-A2E4-5D03AB3E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406503" cy="431614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761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Bild 7" descr="05_INME_Flugzeug_150dpi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0638"/>
            <a:ext cx="9236075" cy="51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1" name="Textplatzhalter 1"/>
          <p:cNvSpPr txBox="1">
            <a:spLocks/>
          </p:cNvSpPr>
          <p:nvPr/>
        </p:nvSpPr>
        <p:spPr bwMode="auto">
          <a:xfrm>
            <a:off x="3429000" y="2351087"/>
            <a:ext cx="2007096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Firmenzentrale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InMediasP GmbH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 err="1">
                <a:solidFill>
                  <a:srgbClr val="002754"/>
                </a:solidFill>
              </a:rPr>
              <a:t>Neuendorfstraße</a:t>
            </a:r>
            <a:r>
              <a:rPr lang="de-DE" sz="1400" dirty="0">
                <a:solidFill>
                  <a:srgbClr val="002754"/>
                </a:solidFill>
              </a:rPr>
              <a:t> 18a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16761 Hennigsdorf</a:t>
            </a:r>
          </a:p>
        </p:txBody>
      </p:sp>
      <p:sp>
        <p:nvSpPr>
          <p:cNvPr id="94212" name="Textplatzhalter 1"/>
          <p:cNvSpPr txBox="1">
            <a:spLocks/>
          </p:cNvSpPr>
          <p:nvPr/>
        </p:nvSpPr>
        <p:spPr bwMode="auto">
          <a:xfrm>
            <a:off x="5478463" y="2927027"/>
            <a:ext cx="1871662" cy="64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www.inmediasp.de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info@inmediasp.de</a:t>
            </a:r>
          </a:p>
        </p:txBody>
      </p:sp>
      <p:sp>
        <p:nvSpPr>
          <p:cNvPr id="94213" name="Textfeld 6"/>
          <p:cNvSpPr txBox="1">
            <a:spLocks noChangeArrowheads="1"/>
          </p:cNvSpPr>
          <p:nvPr/>
        </p:nvSpPr>
        <p:spPr bwMode="auto">
          <a:xfrm>
            <a:off x="3390900" y="1725613"/>
            <a:ext cx="47513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>
                <a:solidFill>
                  <a:srgbClr val="002754"/>
                </a:solidFill>
              </a:rPr>
              <a:t>Vielen Dank.</a:t>
            </a:r>
          </a:p>
        </p:txBody>
      </p:sp>
      <p:sp>
        <p:nvSpPr>
          <p:cNvPr id="94214" name="Textplatzhalter 1"/>
          <p:cNvSpPr txBox="1">
            <a:spLocks/>
          </p:cNvSpPr>
          <p:nvPr/>
        </p:nvSpPr>
        <p:spPr bwMode="auto">
          <a:xfrm>
            <a:off x="3429000" y="4084638"/>
            <a:ext cx="4887416" cy="93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b="1" dirty="0">
                <a:solidFill>
                  <a:srgbClr val="002754"/>
                </a:solidFill>
              </a:rPr>
              <a:t>Ansprechpartner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Vorname Name (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name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  <a:p>
            <a:pPr eaLnBrk="0" hangingPunct="0">
              <a:lnSpc>
                <a:spcPct val="130000"/>
              </a:lnSpc>
              <a:buSzPct val="100000"/>
            </a:pPr>
            <a:r>
              <a:rPr lang="de-DE" sz="1400" dirty="0">
                <a:solidFill>
                  <a:srgbClr val="002754"/>
                </a:solidFill>
              </a:rPr>
              <a:t>Vorname Name (</a:t>
            </a:r>
            <a:r>
              <a:rPr lang="de-DE" sz="1400" dirty="0">
                <a:solidFill>
                  <a:srgbClr val="002754"/>
                </a:solidFill>
                <a:hlinkClick r:id="rId4"/>
              </a:rPr>
              <a:t>name@inmediasp.de</a:t>
            </a:r>
            <a:r>
              <a:rPr lang="de-DE" sz="1400" dirty="0">
                <a:solidFill>
                  <a:srgbClr val="002754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95720A-7407-4CBE-9871-5BB4F7FB8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endParaRPr lang="en-GB" sz="1050" b="0" dirty="0">
              <a:hlinkClick r:id="rId3"/>
            </a:endParaRPr>
          </a:p>
          <a:p>
            <a:r>
              <a:rPr lang="en-GB" sz="1050" b="0" dirty="0"/>
              <a:t>Exercise:	  </a:t>
            </a:r>
            <a:r>
              <a:rPr lang="en-GB" sz="1050" b="0" dirty="0">
                <a:hlinkClick r:id="rId3"/>
              </a:rPr>
              <a:t>github.com/bdruesedow/kubernetes-workshop</a:t>
            </a:r>
            <a:endParaRPr lang="en-GB" sz="1050" b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3731D40-E95E-4EF7-B603-0A67B9C5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270248" cy="431614"/>
          </a:xfrm>
        </p:spPr>
        <p:txBody>
          <a:bodyPr/>
          <a:lstStyle/>
          <a:p>
            <a:r>
              <a:rPr lang="de-DE" dirty="0"/>
              <a:t>Hands-On</a:t>
            </a:r>
            <a:endParaRPr lang="en-GB" dirty="0"/>
          </a:p>
        </p:txBody>
      </p:sp>
      <p:pic>
        <p:nvPicPr>
          <p:cNvPr id="4" name="Picture 2" descr="C:\Users\t-dantay\Documents\First24\folderopen1.png">
            <a:hlinkClick r:id="rId3"/>
            <a:extLst>
              <a:ext uri="{FF2B5EF4-FFF2-40B4-BE49-F238E27FC236}">
                <a16:creationId xmlns:a16="http://schemas.microsoft.com/office/drawing/2014/main" id="{41CC99A6-7ABD-447D-A087-036F7F6372B7}"/>
              </a:ext>
            </a:extLst>
          </p:cNvPr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1043608" y="4344518"/>
            <a:ext cx="228600" cy="1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96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8A65C6E-3973-4F66-B562-802F78520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890469"/>
              </p:ext>
            </p:extLst>
          </p:nvPr>
        </p:nvGraphicFramePr>
        <p:xfrm>
          <a:off x="395412" y="2860390"/>
          <a:ext cx="8353175" cy="288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42873062-E3BC-48A5-A4D5-E76EC9FF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510"/>
            <a:ext cx="1693441" cy="431614"/>
          </a:xfrm>
        </p:spPr>
        <p:txBody>
          <a:bodyPr/>
          <a:lstStyle/>
          <a:p>
            <a:r>
              <a:rPr lang="de-DE" dirty="0"/>
              <a:t>CI/CD Pipeline</a:t>
            </a:r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F0D54-960D-4EF8-AB57-F3627B43D99A}"/>
              </a:ext>
            </a:extLst>
          </p:cNvPr>
          <p:cNvSpPr txBox="1"/>
          <p:nvPr/>
        </p:nvSpPr>
        <p:spPr>
          <a:xfrm>
            <a:off x="395411" y="1045591"/>
            <a:ext cx="8353175" cy="247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882"/>
                </a:solidFill>
              </a:rPr>
              <a:t>CI/CD pipelines handle recurring processes in the application development.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882"/>
                </a:solidFill>
              </a:rPr>
              <a:t>Split into: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en-GB" sz="1800" dirty="0">
                <a:solidFill>
                  <a:srgbClr val="003882"/>
                </a:solidFill>
              </a:rPr>
              <a:t>CI = Continuous Integration		        CD = Continuous Delivery</a:t>
            </a: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endParaRPr lang="en-GB" sz="1800" dirty="0">
              <a:solidFill>
                <a:srgbClr val="0038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30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Bild 1" descr="03_INME_Himmel_72dpi_r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6075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feld 6"/>
          <p:cNvSpPr txBox="1">
            <a:spLocks noChangeArrowheads="1"/>
          </p:cNvSpPr>
          <p:nvPr/>
        </p:nvSpPr>
        <p:spPr bwMode="auto">
          <a:xfrm>
            <a:off x="3492500" y="1801813"/>
            <a:ext cx="475138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de-DE" sz="4000" dirty="0">
                <a:solidFill>
                  <a:srgbClr val="002754"/>
                </a:solidFill>
              </a:rPr>
              <a:t>Prozesse.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Systeme. </a:t>
            </a:r>
          </a:p>
          <a:p>
            <a:r>
              <a:rPr lang="de-DE" sz="4000" dirty="0">
                <a:solidFill>
                  <a:srgbClr val="002754"/>
                </a:solidFill>
              </a:rPr>
              <a:t>Lösungen.</a:t>
            </a:r>
          </a:p>
        </p:txBody>
      </p:sp>
      <p:pic>
        <p:nvPicPr>
          <p:cNvPr id="4" name="Grafik 3" descr="Bild1.e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00" y="1908000"/>
            <a:ext cx="1650578" cy="164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Inhaltsplatzhalter 3">
            <a:extLst>
              <a:ext uri="{FF2B5EF4-FFF2-40B4-BE49-F238E27FC236}">
                <a16:creationId xmlns:a16="http://schemas.microsoft.com/office/drawing/2014/main" id="{4A171A36-6F37-4BA0-B14D-D957C9B65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611924"/>
              </p:ext>
            </p:extLst>
          </p:nvPr>
        </p:nvGraphicFramePr>
        <p:xfrm>
          <a:off x="395412" y="2860390"/>
          <a:ext cx="8353175" cy="288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42873062-E3BC-48A5-A4D5-E76EC9FF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510"/>
            <a:ext cx="1340780" cy="431614"/>
          </a:xfrm>
        </p:spPr>
        <p:txBody>
          <a:bodyPr/>
          <a:lstStyle/>
          <a:p>
            <a:r>
              <a:rPr lang="de-DE" dirty="0"/>
              <a:t>CI Pipeline</a:t>
            </a:r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C8A10C-3EDD-428B-BB72-650CF0D1B5EA}"/>
              </a:ext>
            </a:extLst>
          </p:cNvPr>
          <p:cNvSpPr txBox="1"/>
          <p:nvPr/>
        </p:nvSpPr>
        <p:spPr>
          <a:xfrm>
            <a:off x="2013173" y="3581917"/>
            <a:ext cx="1700787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 err="1">
                <a:solidFill>
                  <a:srgbClr val="FF0000"/>
                </a:solidFill>
              </a:rPr>
              <a:t>Continous</a:t>
            </a:r>
            <a:r>
              <a:rPr lang="de-DE" sz="1400" dirty="0">
                <a:solidFill>
                  <a:srgbClr val="FF0000"/>
                </a:solidFill>
              </a:rPr>
              <a:t> Integration</a:t>
            </a:r>
            <a:endParaRPr lang="en-GB" sz="1400" dirty="0" err="1">
              <a:solidFill>
                <a:srgbClr val="FF000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54547AC-1DEA-47C2-BE7D-57FEBBF4A58E}"/>
              </a:ext>
            </a:extLst>
          </p:cNvPr>
          <p:cNvSpPr/>
          <p:nvPr/>
        </p:nvSpPr>
        <p:spPr>
          <a:xfrm>
            <a:off x="379291" y="3884286"/>
            <a:ext cx="4968552" cy="919712"/>
          </a:xfrm>
          <a:prstGeom prst="rect">
            <a:avLst/>
          </a:prstGeom>
          <a:noFill/>
          <a:ln w="19050" cap="sq">
            <a:solidFill>
              <a:srgbClr val="FF0000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0527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Inhaltsplatzhalter 3">
            <a:extLst>
              <a:ext uri="{FF2B5EF4-FFF2-40B4-BE49-F238E27FC236}">
                <a16:creationId xmlns:a16="http://schemas.microsoft.com/office/drawing/2014/main" id="{D6FADDA1-7F73-4127-AF12-52C9F38F5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823234"/>
              </p:ext>
            </p:extLst>
          </p:nvPr>
        </p:nvGraphicFramePr>
        <p:xfrm>
          <a:off x="395412" y="2859434"/>
          <a:ext cx="8353175" cy="288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42873062-E3BC-48A5-A4D5-E76EC9FF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510"/>
            <a:ext cx="1430548" cy="431614"/>
          </a:xfrm>
        </p:spPr>
        <p:txBody>
          <a:bodyPr/>
          <a:lstStyle/>
          <a:p>
            <a:r>
              <a:rPr lang="de-DE" dirty="0"/>
              <a:t>CD Pipeline</a:t>
            </a:r>
            <a:endParaRPr lang="en-GB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79414-2D38-4375-A57B-0AB5EDC0FDAC}"/>
              </a:ext>
            </a:extLst>
          </p:cNvPr>
          <p:cNvSpPr/>
          <p:nvPr/>
        </p:nvSpPr>
        <p:spPr>
          <a:xfrm>
            <a:off x="5383579" y="3867894"/>
            <a:ext cx="2664544" cy="919713"/>
          </a:xfrm>
          <a:prstGeom prst="rect">
            <a:avLst/>
          </a:prstGeom>
          <a:noFill/>
          <a:ln w="19050" cap="sq">
            <a:solidFill>
              <a:srgbClr val="FF0000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A6895E-4357-41B1-9AF4-10E6834C027E}"/>
              </a:ext>
            </a:extLst>
          </p:cNvPr>
          <p:cNvSpPr txBox="1"/>
          <p:nvPr/>
        </p:nvSpPr>
        <p:spPr>
          <a:xfrm>
            <a:off x="5964042" y="3581917"/>
            <a:ext cx="1503617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 err="1">
                <a:solidFill>
                  <a:srgbClr val="FF0000"/>
                </a:solidFill>
              </a:rPr>
              <a:t>Continous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Delivery</a:t>
            </a:r>
            <a:endParaRPr lang="en-GB" sz="1400" dirty="0" err="1">
              <a:solidFill>
                <a:srgbClr val="FF00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807EA4-9E68-4CD0-9592-833E1F93C97A}"/>
              </a:ext>
            </a:extLst>
          </p:cNvPr>
          <p:cNvSpPr txBox="1"/>
          <p:nvPr/>
        </p:nvSpPr>
        <p:spPr>
          <a:xfrm>
            <a:off x="2013173" y="3581917"/>
            <a:ext cx="1700787" cy="2139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800"/>
              </a:lnSpc>
              <a:spcBef>
                <a:spcPts val="163"/>
              </a:spcBef>
              <a:spcAft>
                <a:spcPts val="500"/>
              </a:spcAft>
            </a:pPr>
            <a:r>
              <a:rPr lang="de-DE" sz="1400" dirty="0" err="1">
                <a:solidFill>
                  <a:srgbClr val="FF0000"/>
                </a:solidFill>
              </a:rPr>
              <a:t>Continous</a:t>
            </a:r>
            <a:r>
              <a:rPr lang="de-DE" sz="1400" dirty="0">
                <a:solidFill>
                  <a:srgbClr val="FF0000"/>
                </a:solidFill>
              </a:rPr>
              <a:t> Integration</a:t>
            </a:r>
            <a:endParaRPr lang="en-GB" sz="1400" dirty="0" err="1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1BEB76-9660-45D9-BAE4-BB6782CC69D7}"/>
              </a:ext>
            </a:extLst>
          </p:cNvPr>
          <p:cNvSpPr/>
          <p:nvPr/>
        </p:nvSpPr>
        <p:spPr>
          <a:xfrm>
            <a:off x="379291" y="3867894"/>
            <a:ext cx="4968552" cy="919712"/>
          </a:xfrm>
          <a:prstGeom prst="rect">
            <a:avLst/>
          </a:prstGeom>
          <a:noFill/>
          <a:ln w="19050" cap="sq">
            <a:solidFill>
              <a:srgbClr val="FF0000"/>
            </a:solidFill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00920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21F403A9-0EFD-4901-A0BA-30A92C96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Versioning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3CCDCE5-9268-429F-A186-7895F311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11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28D19F-C463-46CA-924C-22CDAB9F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Jenkins…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is an open source automation server.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runs on every machine with java.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is capable of being extended with plugins.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r>
              <a:rPr lang="en-GB" b="0" dirty="0">
                <a:solidFill>
                  <a:srgbClr val="003882"/>
                </a:solidFill>
              </a:rPr>
              <a:t>uses Pipelines to work.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endParaRPr lang="en-GB" b="0" dirty="0">
              <a:solidFill>
                <a:srgbClr val="003882"/>
              </a:solidFill>
            </a:endParaRPr>
          </a:p>
          <a:p>
            <a:r>
              <a:rPr lang="en-GB" b="0" dirty="0">
                <a:solidFill>
                  <a:srgbClr val="003882"/>
                </a:solidFill>
              </a:rPr>
              <a:t>Jenkins builds and tests software continuously and monitors the execution and status of remote jobs, making it easier for team members and users to regularly obtain the latest stable code.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endParaRPr lang="en-GB" b="0" dirty="0">
              <a:solidFill>
                <a:srgbClr val="0038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…"/>
            </a:pPr>
            <a:endParaRPr lang="en-GB" b="0" dirty="0">
              <a:solidFill>
                <a:srgbClr val="003882"/>
              </a:solidFill>
            </a:endParaRPr>
          </a:p>
          <a:p>
            <a:r>
              <a:rPr lang="en-GB" sz="1200" b="0" dirty="0">
                <a:solidFill>
                  <a:srgbClr val="003882"/>
                </a:solidFill>
              </a:rPr>
              <a:t>Jenkins on GitHub:</a:t>
            </a:r>
            <a:endParaRPr lang="en-GB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9A1CB-B47F-45AA-9E72-B8719EC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1053842" cy="431614"/>
          </a:xfrm>
        </p:spPr>
        <p:txBody>
          <a:bodyPr/>
          <a:lstStyle/>
          <a:p>
            <a:r>
              <a:rPr lang="de-DE" dirty="0"/>
              <a:t>Jenkins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04B17-C18E-401D-AC67-98AE50646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3D2AF8-A384-47B2-A0F0-AAF060CDD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998" b="-7998"/>
          <a:stretch/>
        </p:blipFill>
        <p:spPr>
          <a:xfrm>
            <a:off x="1907704" y="4325626"/>
            <a:ext cx="3072253" cy="4320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3137BBF-A33E-4314-9A98-654C974EF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23" r="1275" b="-7998"/>
          <a:stretch/>
        </p:blipFill>
        <p:spPr>
          <a:xfrm>
            <a:off x="4968941" y="4325626"/>
            <a:ext cx="3072253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A28D19F-C463-46CA-924C-22CDAB9F4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78" y="1131570"/>
            <a:ext cx="8353044" cy="3600450"/>
          </a:xfrm>
        </p:spPr>
        <p:txBody>
          <a:bodyPr/>
          <a:lstStyle/>
          <a:p>
            <a:r>
              <a:rPr lang="en-GB" b="0" dirty="0">
                <a:solidFill>
                  <a:srgbClr val="003882"/>
                </a:solidFill>
              </a:rPr>
              <a:t>Jenkins</a:t>
            </a:r>
          </a:p>
          <a:p>
            <a:pPr marL="285750" indent="-285750">
              <a:buFont typeface="Arial" panose="020B0604020202020204" pitchFamily="34" charset="0"/>
              <a:buChar char="…"/>
            </a:pPr>
            <a:endParaRPr lang="en-GB" b="0" dirty="0">
              <a:solidFill>
                <a:srgbClr val="003882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9A1CB-B47F-45AA-9E72-B8719EC1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411087"/>
            <a:ext cx="2159914" cy="431614"/>
          </a:xfrm>
        </p:spPr>
        <p:txBody>
          <a:bodyPr/>
          <a:lstStyle/>
          <a:p>
            <a:r>
              <a:rPr lang="de-DE" dirty="0"/>
              <a:t>Jenkins Build Jobs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04B17-C18E-401D-AC67-98AE50646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109481"/>
            <a:ext cx="720080" cy="9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28426"/>
      </p:ext>
    </p:extLst>
  </p:cSld>
  <p:clrMapOvr>
    <a:masterClrMapping/>
  </p:clrMapOvr>
</p:sld>
</file>

<file path=ppt/theme/theme1.xml><?xml version="1.0" encoding="utf-8"?>
<a:theme xmlns:a="http://schemas.openxmlformats.org/drawingml/2006/main" name="InMediasP_PPT-Master_ohne-Gestaltungsvorlag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 w="19050" cap="sq">
          <a:solidFill>
            <a:srgbClr val="003882"/>
          </a:solidFill>
          <a:bevel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 cmpd="sng">
          <a:solidFill>
            <a:srgbClr val="003882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CCEC1417-6676-4E5D-B3FD-F458970ABFA0}"/>
    </a:ext>
  </a:extLst>
</a:theme>
</file>

<file path=ppt/theme/theme2.xml><?xml version="1.0" encoding="utf-8"?>
<a:theme xmlns:a="http://schemas.openxmlformats.org/drawingml/2006/main" name="InMediasP_PPT-Master_ohne-Vorlagen_Wolken">
  <a:themeElements>
    <a:clrScheme name="InMediasP">
      <a:dk1>
        <a:srgbClr val="003882"/>
      </a:dk1>
      <a:lt1>
        <a:srgbClr val="FFFFFF"/>
      </a:lt1>
      <a:dk2>
        <a:srgbClr val="1EA6A5"/>
      </a:dk2>
      <a:lt2>
        <a:srgbClr val="1F6CB5"/>
      </a:lt2>
      <a:accent1>
        <a:srgbClr val="5BAC26"/>
      </a:accent1>
      <a:accent2>
        <a:srgbClr val="EFD61F"/>
      </a:accent2>
      <a:accent3>
        <a:srgbClr val="E9AB00"/>
      </a:accent3>
      <a:accent4>
        <a:srgbClr val="DF3A1E"/>
      </a:accent4>
      <a:accent5>
        <a:srgbClr val="6C56AC"/>
      </a:accent5>
      <a:accent6>
        <a:srgbClr val="0095D8"/>
      </a:accent6>
      <a:hlink>
        <a:srgbClr val="0000FF"/>
      </a:hlink>
      <a:folHlink>
        <a:srgbClr val="800080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88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sq" cmpd="sng">
          <a:solidFill>
            <a:srgbClr val="003882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ts val="1800"/>
          </a:lnSpc>
          <a:spcBef>
            <a:spcPts val="163"/>
          </a:spcBef>
          <a:spcAft>
            <a:spcPts val="500"/>
          </a:spcAft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ED0FE2F8-DE5C-487E-BAE2-87DB348AE75D}" vid="{54AFC87D-A588-4D72-A470-8BCA02DB169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DCBDD797A0D6E4E90213FFE19CC4912" ma:contentTypeVersion="0" ma:contentTypeDescription="Ein neues Dokument erstellen." ma:contentTypeScope="" ma:versionID="0baa163db557807402d94d51b5fd5d8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bb138a90d825bc9b8f9cb616e397e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Props1.xml><?xml version="1.0" encoding="utf-8"?>
<ds:datastoreItem xmlns:ds="http://schemas.openxmlformats.org/officeDocument/2006/customXml" ds:itemID="{E360D195-2EBE-4AD8-8F6C-E5D92E55C5B9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7BDE0A5-F207-4887-9E62-8EF3B9D62B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B1E7EC-738A-47FC-9609-4BFC14829A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2E484130-01FF-4DBB-8D68-053828BAB6B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InMediasP_PPTX-Master</Template>
  <TotalTime>0</TotalTime>
  <Words>2090</Words>
  <Application>Microsoft Office PowerPoint</Application>
  <PresentationFormat>Bildschirmpräsentation (16:9)</PresentationFormat>
  <Paragraphs>471</Paragraphs>
  <Slides>40</Slides>
  <Notes>35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Palatino Linotype</vt:lpstr>
      <vt:lpstr>InMediasP_PPT-Master_ohne-Gestaltungsvorlagen</vt:lpstr>
      <vt:lpstr>InMediasP_PPT-Master_ohne-Vorlagen_Wolken</vt:lpstr>
      <vt:lpstr>PowerPoint-Präsentation</vt:lpstr>
      <vt:lpstr>Agenda</vt:lpstr>
      <vt:lpstr>Motivation</vt:lpstr>
      <vt:lpstr>CI/CD Pipeline</vt:lpstr>
      <vt:lpstr>CI Pipeline</vt:lpstr>
      <vt:lpstr>CD Pipeline</vt:lpstr>
      <vt:lpstr>Versioning</vt:lpstr>
      <vt:lpstr>Jenkins</vt:lpstr>
      <vt:lpstr>Jenkins Build Jobs</vt:lpstr>
      <vt:lpstr>What is Docker?</vt:lpstr>
      <vt:lpstr>Why use Docker?</vt:lpstr>
      <vt:lpstr>Docker - Demonstration</vt:lpstr>
      <vt:lpstr>Dockerfile – Best Practices</vt:lpstr>
      <vt:lpstr>Dockerfile – Demonstation</vt:lpstr>
      <vt:lpstr>Docker Compose</vt:lpstr>
      <vt:lpstr>Kubernetes</vt:lpstr>
      <vt:lpstr>Kubernetes vs Docker Swarm vs Apache Mesos</vt:lpstr>
      <vt:lpstr>Kubernetes</vt:lpstr>
      <vt:lpstr>Kubernetes Architecture</vt:lpstr>
      <vt:lpstr>Kubernetes Architecture</vt:lpstr>
      <vt:lpstr>Kubernetes Architecture</vt:lpstr>
      <vt:lpstr>Kubernetes Architecture</vt:lpstr>
      <vt:lpstr>Kubernetes Architecture</vt:lpstr>
      <vt:lpstr>Kubernetes Features</vt:lpstr>
      <vt:lpstr>Kubernetes Features</vt:lpstr>
      <vt:lpstr>Kubernetes Features</vt:lpstr>
      <vt:lpstr>Kubernetes Features</vt:lpstr>
      <vt:lpstr>Kubernetes Features</vt:lpstr>
      <vt:lpstr>Kubernetes Features</vt:lpstr>
      <vt:lpstr>Helm – Kubernetes package manager</vt:lpstr>
      <vt:lpstr>Helm Concept</vt:lpstr>
      <vt:lpstr>Helm Concept</vt:lpstr>
      <vt:lpstr>Why Helm?</vt:lpstr>
      <vt:lpstr>Helm Architecure (v3.0.0)</vt:lpstr>
      <vt:lpstr>Helm Architecure (v3.0.0)</vt:lpstr>
      <vt:lpstr>Helm – Release Demonstration</vt:lpstr>
      <vt:lpstr>Conclusion</vt:lpstr>
      <vt:lpstr>PowerPoint-Präsentation</vt:lpstr>
      <vt:lpstr>Hands-On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2</cp:revision>
  <dcterms:created xsi:type="dcterms:W3CDTF">2019-12-03T07:21:06Z</dcterms:created>
  <dcterms:modified xsi:type="dcterms:W3CDTF">2020-01-21T12:42:27Z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0x010100EDCBDD797A0D6E4E90213FFE19CC4912</vt:lpwstr>
  </property>
  <property fmtid="{D5CDD505-2E9C-101B-9397-08002B2CF9AE}" pid="3" name="Tfs.IsStoryboard">
    <vt:bool>true</vt:bool>
  </property>
  <property fmtid="{D5CDD505-2E9C-101B-9397-08002B2CF9AE}" pid="4" name="Tfs.LastKnownPath">
    <vt:lpwstr>https://inmediasp-my.sharepoint.com/personal/bdruesedow_inmediasp_de/Documents/Kubernetes Vortrag/Kubernetes.pptx</vt:lpwstr>
  </property>
</Properties>
</file>